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74F"/>
    <a:srgbClr val="36525C"/>
    <a:srgbClr val="FFFFFF"/>
    <a:srgbClr val="00487E"/>
    <a:srgbClr val="436571"/>
    <a:srgbClr val="CEA887"/>
    <a:srgbClr val="F0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1" autoAdjust="0"/>
    <p:restoredTop sz="94660"/>
  </p:normalViewPr>
  <p:slideViewPr>
    <p:cSldViewPr>
      <p:cViewPr varScale="1">
        <p:scale>
          <a:sx n="103" d="100"/>
          <a:sy n="10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5A72-9A6B-CFFF-97C4-D2E761896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79663-5538-D41D-EA6E-88B9C9CB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76696-2B69-2C4D-BD78-50FDBB0E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6A3D0-B084-9698-EBC4-770D4F03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12C1E-F7CC-904F-0E0C-E28643FB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3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079D-8B77-8E31-68E3-3B41AE66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DFEAC-0551-60F7-93C5-00517EDFC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8B4FB-A627-11E4-D9B7-8F2727C6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BAB1D-46BF-FECB-A4E2-EF5A574F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BE624-A577-FCC4-1DB4-329382DD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1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AB25B-844B-9270-FBD5-5D06A42E2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6DB4C0-E4BD-4A98-FD7E-7A4F3504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B9FF9-17FF-05CF-9CD2-57A3D5FE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9E6C9-39B2-7989-87FE-E5506D52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97DF0-53CD-03FE-48D5-68175BF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D6EFA-2950-9B4E-8A75-21462203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21CA1-0598-58E7-4B4F-55A4B090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A95BB-640D-C28A-49CF-3E05501F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928AF-6613-7DDE-6A05-5544ADC1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4827F-840E-ECD3-0286-566CCFF7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8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45D1D-068A-816A-B5BD-6BD7BFE7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63C3F0-806F-57F4-2B6A-1AD64BF5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D2B49-F8DD-815D-C3FF-32227B37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F9C3C-8703-E083-15AF-1EDEB9A8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E05860-4E3B-2A6C-C8A2-7618205C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0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87BAC-2999-F47F-6EFF-6805570A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5BE30-689C-068E-47F7-B0C4814C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8510B2-D6B3-42B8-5FCC-AD653CA38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C31DA-6686-68FD-2EDD-875CB8D4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9E1C3-405E-30AA-762E-9587C4CD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A5D83-7036-991D-BAFB-1F08B785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8C93-5E2B-7E46-EE25-6155BEEF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059D7-DCF1-81DD-74CD-5FA113A3C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3A16E1-A9CD-269B-7114-0D54B84B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A6D032-0C48-11A3-7721-C6623C8C0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52B2A9-78D5-42E6-AF2F-BA4741F4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CDFE05-BF86-A4A7-B315-9E18B8C2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334EC8-FF3D-292C-79DD-AFF9919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80AC19-4989-852A-74CA-BB2A8862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8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9D6CF-842C-93F4-C697-9016E807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5B208D-1D67-999E-DB7B-1BCE7C7D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B52BD4-663F-A39A-5EA4-FE67B0B7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EE5BAB-44EE-B6C1-F1F2-70F3D766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5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1C0CAB-13B7-2E9E-195A-B210697C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1C5CE6-CCAE-991A-7A62-C4072D6B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87937E-3A50-1305-130F-631B0C8F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6026F-7072-0F16-473F-B117D19B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AA9A6-00BE-E14F-D0E8-EBDF3094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11C1-78B4-739F-87C1-D8120AC9C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DBB9-6819-66C6-37E9-066E464D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072F9-2AA5-921F-350A-CC0B14EA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7B6C54-4800-A144-9756-BA3C6A26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8CF4F-BD7B-CC05-61B4-8A8B9712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ACFC31-72A3-D609-CE27-9BA27E452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141AF-C03E-D5F4-ECB3-A3DF0B133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0A0D8A-9105-F32B-EA57-908EB3B5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D7ACB-D75C-41E9-70A1-B8F0329A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0AC0C3-ABDD-2419-F4A4-CA9BF310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8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36700" sy="343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E062-F260-6272-1441-1188FEA5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4F554-E4DD-61F3-387F-A9DB21736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75E6E-BA6B-0604-017C-EA1175C1F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7DE8-7366-4C18-B840-8AE203ABF07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F0674-9D07-D3D4-7610-76A84AE43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4DA81-8136-6418-F322-5147580D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B6DC-8E85-4EB7-B1F1-13A374BF1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524CCA-322F-332C-8DDA-EAB1BC6C5B04}"/>
              </a:ext>
            </a:extLst>
          </p:cNvPr>
          <p:cNvSpPr/>
          <p:nvPr/>
        </p:nvSpPr>
        <p:spPr>
          <a:xfrm>
            <a:off x="479376" y="512676"/>
            <a:ext cx="11161240" cy="6345324"/>
          </a:xfrm>
          <a:custGeom>
            <a:avLst/>
            <a:gdLst>
              <a:gd name="connsiteX0" fmla="*/ 0 w 6228692"/>
              <a:gd name="connsiteY0" fmla="*/ 332826 h 5121188"/>
              <a:gd name="connsiteX1" fmla="*/ 332826 w 6228692"/>
              <a:gd name="connsiteY1" fmla="*/ 0 h 5121188"/>
              <a:gd name="connsiteX2" fmla="*/ 5895866 w 6228692"/>
              <a:gd name="connsiteY2" fmla="*/ 0 h 5121188"/>
              <a:gd name="connsiteX3" fmla="*/ 6228692 w 6228692"/>
              <a:gd name="connsiteY3" fmla="*/ 332826 h 5121188"/>
              <a:gd name="connsiteX4" fmla="*/ 6228692 w 6228692"/>
              <a:gd name="connsiteY4" fmla="*/ 4788362 h 5121188"/>
              <a:gd name="connsiteX5" fmla="*/ 5895866 w 6228692"/>
              <a:gd name="connsiteY5" fmla="*/ 5121188 h 5121188"/>
              <a:gd name="connsiteX6" fmla="*/ 332826 w 6228692"/>
              <a:gd name="connsiteY6" fmla="*/ 5121188 h 5121188"/>
              <a:gd name="connsiteX7" fmla="*/ 0 w 6228692"/>
              <a:gd name="connsiteY7" fmla="*/ 4788362 h 5121188"/>
              <a:gd name="connsiteX8" fmla="*/ 0 w 6228692"/>
              <a:gd name="connsiteY8" fmla="*/ 332826 h 5121188"/>
              <a:gd name="connsiteX0" fmla="*/ 26432 w 6255124"/>
              <a:gd name="connsiteY0" fmla="*/ 332826 h 5146588"/>
              <a:gd name="connsiteX1" fmla="*/ 359258 w 6255124"/>
              <a:gd name="connsiteY1" fmla="*/ 0 h 5146588"/>
              <a:gd name="connsiteX2" fmla="*/ 5922298 w 6255124"/>
              <a:gd name="connsiteY2" fmla="*/ 0 h 5146588"/>
              <a:gd name="connsiteX3" fmla="*/ 6255124 w 6255124"/>
              <a:gd name="connsiteY3" fmla="*/ 332826 h 5146588"/>
              <a:gd name="connsiteX4" fmla="*/ 6255124 w 6255124"/>
              <a:gd name="connsiteY4" fmla="*/ 4788362 h 5146588"/>
              <a:gd name="connsiteX5" fmla="*/ 5922298 w 6255124"/>
              <a:gd name="connsiteY5" fmla="*/ 5121188 h 5146588"/>
              <a:gd name="connsiteX6" fmla="*/ 111608 w 6255124"/>
              <a:gd name="connsiteY6" fmla="*/ 5146588 h 5146588"/>
              <a:gd name="connsiteX7" fmla="*/ 26432 w 6255124"/>
              <a:gd name="connsiteY7" fmla="*/ 4788362 h 5146588"/>
              <a:gd name="connsiteX8" fmla="*/ 26432 w 6255124"/>
              <a:gd name="connsiteY8" fmla="*/ 332826 h 5146588"/>
              <a:gd name="connsiteX0" fmla="*/ 15525 w 6244217"/>
              <a:gd name="connsiteY0" fmla="*/ 332826 h 5203882"/>
              <a:gd name="connsiteX1" fmla="*/ 348351 w 6244217"/>
              <a:gd name="connsiteY1" fmla="*/ 0 h 5203882"/>
              <a:gd name="connsiteX2" fmla="*/ 5911391 w 6244217"/>
              <a:gd name="connsiteY2" fmla="*/ 0 h 5203882"/>
              <a:gd name="connsiteX3" fmla="*/ 6244217 w 6244217"/>
              <a:gd name="connsiteY3" fmla="*/ 332826 h 5203882"/>
              <a:gd name="connsiteX4" fmla="*/ 6244217 w 6244217"/>
              <a:gd name="connsiteY4" fmla="*/ 4788362 h 5203882"/>
              <a:gd name="connsiteX5" fmla="*/ 5911391 w 6244217"/>
              <a:gd name="connsiteY5" fmla="*/ 5121188 h 5203882"/>
              <a:gd name="connsiteX6" fmla="*/ 100701 w 6244217"/>
              <a:gd name="connsiteY6" fmla="*/ 5146588 h 5203882"/>
              <a:gd name="connsiteX7" fmla="*/ 40925 w 6244217"/>
              <a:gd name="connsiteY7" fmla="*/ 5112212 h 5203882"/>
              <a:gd name="connsiteX8" fmla="*/ 15525 w 6244217"/>
              <a:gd name="connsiteY8" fmla="*/ 332826 h 5203882"/>
              <a:gd name="connsiteX0" fmla="*/ 54355 w 6283047"/>
              <a:gd name="connsiteY0" fmla="*/ 332826 h 5205989"/>
              <a:gd name="connsiteX1" fmla="*/ 387181 w 6283047"/>
              <a:gd name="connsiteY1" fmla="*/ 0 h 5205989"/>
              <a:gd name="connsiteX2" fmla="*/ 5950221 w 6283047"/>
              <a:gd name="connsiteY2" fmla="*/ 0 h 5205989"/>
              <a:gd name="connsiteX3" fmla="*/ 6283047 w 6283047"/>
              <a:gd name="connsiteY3" fmla="*/ 332826 h 5205989"/>
              <a:gd name="connsiteX4" fmla="*/ 6283047 w 6283047"/>
              <a:gd name="connsiteY4" fmla="*/ 4788362 h 5205989"/>
              <a:gd name="connsiteX5" fmla="*/ 5950221 w 6283047"/>
              <a:gd name="connsiteY5" fmla="*/ 5121188 h 5205989"/>
              <a:gd name="connsiteX6" fmla="*/ 82381 w 6283047"/>
              <a:gd name="connsiteY6" fmla="*/ 5152938 h 5205989"/>
              <a:gd name="connsiteX7" fmla="*/ 79755 w 6283047"/>
              <a:gd name="connsiteY7" fmla="*/ 5112212 h 5205989"/>
              <a:gd name="connsiteX8" fmla="*/ 54355 w 6283047"/>
              <a:gd name="connsiteY8" fmla="*/ 332826 h 5205989"/>
              <a:gd name="connsiteX0" fmla="*/ 0 w 6228692"/>
              <a:gd name="connsiteY0" fmla="*/ 332826 h 5202529"/>
              <a:gd name="connsiteX1" fmla="*/ 332826 w 6228692"/>
              <a:gd name="connsiteY1" fmla="*/ 0 h 5202529"/>
              <a:gd name="connsiteX2" fmla="*/ 5895866 w 6228692"/>
              <a:gd name="connsiteY2" fmla="*/ 0 h 5202529"/>
              <a:gd name="connsiteX3" fmla="*/ 6228692 w 6228692"/>
              <a:gd name="connsiteY3" fmla="*/ 332826 h 5202529"/>
              <a:gd name="connsiteX4" fmla="*/ 6228692 w 6228692"/>
              <a:gd name="connsiteY4" fmla="*/ 4788362 h 5202529"/>
              <a:gd name="connsiteX5" fmla="*/ 5895866 w 6228692"/>
              <a:gd name="connsiteY5" fmla="*/ 5121188 h 5202529"/>
              <a:gd name="connsiteX6" fmla="*/ 28026 w 6228692"/>
              <a:gd name="connsiteY6" fmla="*/ 5152938 h 5202529"/>
              <a:gd name="connsiteX7" fmla="*/ 25400 w 6228692"/>
              <a:gd name="connsiteY7" fmla="*/ 5112212 h 5202529"/>
              <a:gd name="connsiteX8" fmla="*/ 0 w 6228692"/>
              <a:gd name="connsiteY8" fmla="*/ 332826 h 5202529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8692 w 6228692"/>
              <a:gd name="connsiteY4" fmla="*/ 4788362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217693"/>
              <a:gd name="connsiteX1" fmla="*/ 332826 w 6228692"/>
              <a:gd name="connsiteY1" fmla="*/ 0 h 5217693"/>
              <a:gd name="connsiteX2" fmla="*/ 5895866 w 6228692"/>
              <a:gd name="connsiteY2" fmla="*/ 0 h 5217693"/>
              <a:gd name="connsiteX3" fmla="*/ 6228692 w 6228692"/>
              <a:gd name="connsiteY3" fmla="*/ 332826 h 5217693"/>
              <a:gd name="connsiteX4" fmla="*/ 6219167 w 6228692"/>
              <a:gd name="connsiteY4" fmla="*/ 5140787 h 5217693"/>
              <a:gd name="connsiteX5" fmla="*/ 5895866 w 6228692"/>
              <a:gd name="connsiteY5" fmla="*/ 5121188 h 5217693"/>
              <a:gd name="connsiteX6" fmla="*/ 28026 w 6228692"/>
              <a:gd name="connsiteY6" fmla="*/ 5152938 h 5217693"/>
              <a:gd name="connsiteX7" fmla="*/ 25400 w 6228692"/>
              <a:gd name="connsiteY7" fmla="*/ 5112212 h 5217693"/>
              <a:gd name="connsiteX8" fmla="*/ 0 w 6228692"/>
              <a:gd name="connsiteY8" fmla="*/ 332826 h 5217693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301269"/>
              <a:gd name="connsiteY0" fmla="*/ 332826 h 5152938"/>
              <a:gd name="connsiteX1" fmla="*/ 332826 w 6301269"/>
              <a:gd name="connsiteY1" fmla="*/ 0 h 5152938"/>
              <a:gd name="connsiteX2" fmla="*/ 5895866 w 6301269"/>
              <a:gd name="connsiteY2" fmla="*/ 0 h 5152938"/>
              <a:gd name="connsiteX3" fmla="*/ 6228692 w 6301269"/>
              <a:gd name="connsiteY3" fmla="*/ 332826 h 5152938"/>
              <a:gd name="connsiteX4" fmla="*/ 6219167 w 6301269"/>
              <a:gd name="connsiteY4" fmla="*/ 5140787 h 5152938"/>
              <a:gd name="connsiteX5" fmla="*/ 6219716 w 6301269"/>
              <a:gd name="connsiteY5" fmla="*/ 5121188 h 5152938"/>
              <a:gd name="connsiteX6" fmla="*/ 28026 w 6301269"/>
              <a:gd name="connsiteY6" fmla="*/ 5152938 h 5152938"/>
              <a:gd name="connsiteX7" fmla="*/ 25400 w 6301269"/>
              <a:gd name="connsiteY7" fmla="*/ 5112212 h 5152938"/>
              <a:gd name="connsiteX8" fmla="*/ 0 w 6301269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3175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31750 w 6228692"/>
              <a:gd name="connsiteY7" fmla="*/ 5112212 h 5133888"/>
              <a:gd name="connsiteX8" fmla="*/ 0 w 6228692"/>
              <a:gd name="connsiteY8" fmla="*/ 332826 h 513388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44450 w 6228692"/>
              <a:gd name="connsiteY7" fmla="*/ 5093162 h 5133888"/>
              <a:gd name="connsiteX8" fmla="*/ 0 w 6228692"/>
              <a:gd name="connsiteY8" fmla="*/ 332826 h 5133888"/>
              <a:gd name="connsiteX0" fmla="*/ 0 w 6228692"/>
              <a:gd name="connsiteY0" fmla="*/ 332826 h 5127538"/>
              <a:gd name="connsiteX1" fmla="*/ 332826 w 6228692"/>
              <a:gd name="connsiteY1" fmla="*/ 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32826 h 5127538"/>
              <a:gd name="connsiteX1" fmla="*/ 218526 w 6228692"/>
              <a:gd name="connsiteY1" fmla="*/ 1524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25206 h 5119918"/>
              <a:gd name="connsiteX1" fmla="*/ 218526 w 6228692"/>
              <a:gd name="connsiteY1" fmla="*/ 7620 h 5119918"/>
              <a:gd name="connsiteX2" fmla="*/ 6033026 w 6228692"/>
              <a:gd name="connsiteY2" fmla="*/ 0 h 5119918"/>
              <a:gd name="connsiteX3" fmla="*/ 6228692 w 6228692"/>
              <a:gd name="connsiteY3" fmla="*/ 325206 h 5119918"/>
              <a:gd name="connsiteX4" fmla="*/ 6222342 w 6228692"/>
              <a:gd name="connsiteY4" fmla="*/ 5114117 h 5119918"/>
              <a:gd name="connsiteX5" fmla="*/ 6219716 w 6228692"/>
              <a:gd name="connsiteY5" fmla="*/ 5113568 h 5119918"/>
              <a:gd name="connsiteX6" fmla="*/ 59776 w 6228692"/>
              <a:gd name="connsiteY6" fmla="*/ 5119918 h 5119918"/>
              <a:gd name="connsiteX7" fmla="*/ 44450 w 6228692"/>
              <a:gd name="connsiteY7" fmla="*/ 5085542 h 5119918"/>
              <a:gd name="connsiteX8" fmla="*/ 0 w 6228692"/>
              <a:gd name="connsiteY8" fmla="*/ 325206 h 51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692" h="5119918">
                <a:moveTo>
                  <a:pt x="0" y="325206"/>
                </a:moveTo>
                <a:cubicBezTo>
                  <a:pt x="0" y="141391"/>
                  <a:pt x="34711" y="7620"/>
                  <a:pt x="218526" y="7620"/>
                </a:cubicBezTo>
                <a:lnTo>
                  <a:pt x="6033026" y="0"/>
                </a:lnTo>
                <a:cubicBezTo>
                  <a:pt x="6216841" y="0"/>
                  <a:pt x="6228692" y="141391"/>
                  <a:pt x="6228692" y="325206"/>
                </a:cubicBezTo>
                <a:cubicBezTo>
                  <a:pt x="6226575" y="1921510"/>
                  <a:pt x="6224459" y="3517813"/>
                  <a:pt x="6222342" y="5114117"/>
                </a:cubicBezTo>
                <a:cubicBezTo>
                  <a:pt x="6222342" y="5113782"/>
                  <a:pt x="6222556" y="5110393"/>
                  <a:pt x="6219716" y="5113568"/>
                </a:cubicBezTo>
                <a:lnTo>
                  <a:pt x="59776" y="5119918"/>
                </a:lnTo>
                <a:cubicBezTo>
                  <a:pt x="53761" y="5107218"/>
                  <a:pt x="44450" y="5116957"/>
                  <a:pt x="44450" y="5085542"/>
                </a:cubicBezTo>
                <a:lnTo>
                  <a:pt x="0" y="325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474629-046E-01F3-69E8-B5E1DA21D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8" y="2207083"/>
            <a:ext cx="4260399" cy="4509421"/>
          </a:xfrm>
          <a:prstGeom prst="rect">
            <a:avLst/>
          </a:prstGeom>
        </p:spPr>
      </p:pic>
      <p:sp>
        <p:nvSpPr>
          <p:cNvPr id="24" name="Параллелограмм 21">
            <a:extLst>
              <a:ext uri="{FF2B5EF4-FFF2-40B4-BE49-F238E27FC236}">
                <a16:creationId xmlns:a16="http://schemas.microsoft.com/office/drawing/2014/main" id="{C70831D3-C021-9EF2-303C-BD590D7FFA2B}"/>
              </a:ext>
            </a:extLst>
          </p:cNvPr>
          <p:cNvSpPr/>
          <p:nvPr/>
        </p:nvSpPr>
        <p:spPr>
          <a:xfrm rot="18496040">
            <a:off x="6296095" y="4090525"/>
            <a:ext cx="6820265" cy="452207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53498"/>
              <a:gd name="connsiteX1" fmla="*/ 0 w 7620438"/>
              <a:gd name="connsiteY1" fmla="*/ 14 h 453498"/>
              <a:gd name="connsiteX2" fmla="*/ 7620438 w 7620438"/>
              <a:gd name="connsiteY2" fmla="*/ 2203 h 453498"/>
              <a:gd name="connsiteX3" fmla="*/ 7460739 w 7620438"/>
              <a:gd name="connsiteY3" fmla="*/ 440719 h 453498"/>
              <a:gd name="connsiteX4" fmla="*/ 376999 w 7620438"/>
              <a:gd name="connsiteY4" fmla="*/ 453498 h 453498"/>
              <a:gd name="connsiteX5" fmla="*/ 330524 w 7620438"/>
              <a:gd name="connsiteY5" fmla="*/ 143505 h 453498"/>
              <a:gd name="connsiteX0" fmla="*/ 245077 w 7620438"/>
              <a:gd name="connsiteY0" fmla="*/ 203746 h 453493"/>
              <a:gd name="connsiteX1" fmla="*/ 0 w 7620438"/>
              <a:gd name="connsiteY1" fmla="*/ 9 h 453493"/>
              <a:gd name="connsiteX2" fmla="*/ 7620438 w 7620438"/>
              <a:gd name="connsiteY2" fmla="*/ 2198 h 453493"/>
              <a:gd name="connsiteX3" fmla="*/ 7460739 w 7620438"/>
              <a:gd name="connsiteY3" fmla="*/ 440714 h 453493"/>
              <a:gd name="connsiteX4" fmla="*/ 376999 w 7620438"/>
              <a:gd name="connsiteY4" fmla="*/ 453493 h 453493"/>
              <a:gd name="connsiteX5" fmla="*/ 245077 w 7620438"/>
              <a:gd name="connsiteY5" fmla="*/ 203746 h 453493"/>
              <a:gd name="connsiteX0" fmla="*/ 245077 w 7620438"/>
              <a:gd name="connsiteY0" fmla="*/ 203746 h 452307"/>
              <a:gd name="connsiteX1" fmla="*/ 0 w 7620438"/>
              <a:gd name="connsiteY1" fmla="*/ 9 h 452307"/>
              <a:gd name="connsiteX2" fmla="*/ 7620438 w 7620438"/>
              <a:gd name="connsiteY2" fmla="*/ 2198 h 452307"/>
              <a:gd name="connsiteX3" fmla="*/ 7460739 w 7620438"/>
              <a:gd name="connsiteY3" fmla="*/ 440714 h 452307"/>
              <a:gd name="connsiteX4" fmla="*/ 431400 w 7620438"/>
              <a:gd name="connsiteY4" fmla="*/ 452307 h 452307"/>
              <a:gd name="connsiteX5" fmla="*/ 245077 w 7620438"/>
              <a:gd name="connsiteY5" fmla="*/ 203746 h 452307"/>
              <a:gd name="connsiteX0" fmla="*/ 199588 w 7574949"/>
              <a:gd name="connsiteY0" fmla="*/ 203468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9588 w 7574949"/>
              <a:gd name="connsiteY5" fmla="*/ 203468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415250 w 7574949"/>
              <a:gd name="connsiteY3" fmla="*/ 440614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015830 w 7574949"/>
              <a:gd name="connsiteY3" fmla="*/ 439160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630415"/>
              <a:gd name="connsiteY0" fmla="*/ 207578 h 452207"/>
              <a:gd name="connsiteX1" fmla="*/ 0 w 7630415"/>
              <a:gd name="connsiteY1" fmla="*/ 187 h 452207"/>
              <a:gd name="connsiteX2" fmla="*/ 7630415 w 7630415"/>
              <a:gd name="connsiteY2" fmla="*/ 3429 h 452207"/>
              <a:gd name="connsiteX3" fmla="*/ 7015830 w 7630415"/>
              <a:gd name="connsiteY3" fmla="*/ 439160 h 452207"/>
              <a:gd name="connsiteX4" fmla="*/ 385911 w 7630415"/>
              <a:gd name="connsiteY4" fmla="*/ 452207 h 452207"/>
              <a:gd name="connsiteX5" fmla="*/ 194009 w 7630415"/>
              <a:gd name="connsiteY5" fmla="*/ 207578 h 4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0415" h="452207">
                <a:moveTo>
                  <a:pt x="194009" y="207578"/>
                </a:moveTo>
                <a:cubicBezTo>
                  <a:pt x="6064" y="-607"/>
                  <a:pt x="13714" y="-1175"/>
                  <a:pt x="0" y="187"/>
                </a:cubicBezTo>
                <a:lnTo>
                  <a:pt x="7630415" y="3429"/>
                </a:lnTo>
                <a:lnTo>
                  <a:pt x="7015830" y="439160"/>
                </a:lnTo>
                <a:lnTo>
                  <a:pt x="385911" y="452207"/>
                </a:lnTo>
                <a:cubicBezTo>
                  <a:pt x="321944" y="370664"/>
                  <a:pt x="367974" y="413760"/>
                  <a:pt x="194009" y="207578"/>
                </a:cubicBezTo>
                <a:close/>
              </a:path>
            </a:pathLst>
          </a:custGeom>
          <a:solidFill>
            <a:srgbClr val="CEA8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15BA0-BA05-4765-038A-720F17434C59}"/>
              </a:ext>
            </a:extLst>
          </p:cNvPr>
          <p:cNvSpPr txBox="1"/>
          <p:nvPr/>
        </p:nvSpPr>
        <p:spPr>
          <a:xfrm>
            <a:off x="3690680" y="2620313"/>
            <a:ext cx="68416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20" dirty="0">
                <a:solidFill>
                  <a:srgbClr val="36525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Межрегиональная </a:t>
            </a:r>
          </a:p>
          <a:p>
            <a:pPr algn="ctr"/>
            <a:r>
              <a:rPr lang="ru-RU" sz="2800" b="1" spc="-20" dirty="0">
                <a:solidFill>
                  <a:srgbClr val="36525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научно-практическая конференция </a:t>
            </a:r>
          </a:p>
          <a:p>
            <a:pPr algn="ctr"/>
            <a:r>
              <a:rPr lang="ru-RU" sz="2800" b="1" spc="-20" dirty="0">
                <a:solidFill>
                  <a:srgbClr val="36525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"Профдинастии"</a:t>
            </a:r>
            <a:endParaRPr lang="ru-RU" sz="2800" dirty="0">
              <a:solidFill>
                <a:srgbClr val="36525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6BCF6C-9B81-4CA1-4611-2DDCD8808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 b="1"/>
          <a:stretch/>
        </p:blipFill>
        <p:spPr>
          <a:xfrm>
            <a:off x="664538" y="753407"/>
            <a:ext cx="2911182" cy="9128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328152-B93C-CE12-81F9-C0F886F8C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90" y="688854"/>
            <a:ext cx="1192767" cy="9029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BF8E29-5EC9-CDBC-6471-D5D3FBA19B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00" y="747811"/>
            <a:ext cx="1096867" cy="10810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43B8F5-08FF-F5A4-5BA3-701F183FF8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/>
          <a:stretch/>
        </p:blipFill>
        <p:spPr>
          <a:xfrm>
            <a:off x="8381013" y="648989"/>
            <a:ext cx="1499405" cy="10172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E53C2D-EAB4-01EA-B577-C7890FD35498}"/>
              </a:ext>
            </a:extLst>
          </p:cNvPr>
          <p:cNvSpPr txBox="1"/>
          <p:nvPr/>
        </p:nvSpPr>
        <p:spPr>
          <a:xfrm rot="18490663">
            <a:off x="7253418" y="6038740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8BD0-51D3-C015-86F9-A26E31A51A90}"/>
              </a:ext>
            </a:extLst>
          </p:cNvPr>
          <p:cNvSpPr txBox="1"/>
          <p:nvPr/>
        </p:nvSpPr>
        <p:spPr>
          <a:xfrm rot="18490663">
            <a:off x="8699670" y="4164905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0B0CD-B487-9AF9-CA96-EA045342A3ED}"/>
              </a:ext>
            </a:extLst>
          </p:cNvPr>
          <p:cNvSpPr txBox="1"/>
          <p:nvPr/>
        </p:nvSpPr>
        <p:spPr>
          <a:xfrm rot="18490663">
            <a:off x="10076373" y="2469437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160B1D-91BD-20BA-3F7F-521A3798E5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17704"/>
          <a:stretch/>
        </p:blipFill>
        <p:spPr>
          <a:xfrm>
            <a:off x="7015526" y="699773"/>
            <a:ext cx="1074116" cy="940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488743-96F5-94E7-4C47-120ADAE94F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5137274" y="747811"/>
            <a:ext cx="1650687" cy="940651"/>
          </a:xfrm>
          <a:prstGeom prst="rect">
            <a:avLst/>
          </a:prstGeom>
        </p:spPr>
      </p:pic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1AE63DA8-5F89-8BA4-0246-2DE1FB0ECBF4}"/>
              </a:ext>
            </a:extLst>
          </p:cNvPr>
          <p:cNvSpPr/>
          <p:nvPr/>
        </p:nvSpPr>
        <p:spPr>
          <a:xfrm rot="20247900">
            <a:off x="4376828" y="5383059"/>
            <a:ext cx="7645248" cy="467509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438" h="453353">
                <a:moveTo>
                  <a:pt x="330524" y="143505"/>
                </a:moveTo>
                <a:cubicBezTo>
                  <a:pt x="247866" y="95634"/>
                  <a:pt x="13714" y="-1348"/>
                  <a:pt x="0" y="14"/>
                </a:cubicBezTo>
                <a:lnTo>
                  <a:pt x="7620438" y="2203"/>
                </a:lnTo>
                <a:lnTo>
                  <a:pt x="7460739" y="440719"/>
                </a:lnTo>
                <a:lnTo>
                  <a:pt x="1097674" y="453353"/>
                </a:lnTo>
                <a:lnTo>
                  <a:pt x="330524" y="143505"/>
                </a:lnTo>
                <a:close/>
              </a:path>
            </a:pathLst>
          </a:custGeom>
          <a:solidFill>
            <a:srgbClr val="43657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64E47-9301-E4DA-2698-7F69166A78C5}"/>
              </a:ext>
            </a:extLst>
          </p:cNvPr>
          <p:cNvSpPr txBox="1"/>
          <p:nvPr/>
        </p:nvSpPr>
        <p:spPr>
          <a:xfrm rot="20236334">
            <a:off x="5686581" y="5095818"/>
            <a:ext cx="648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наследие качества и профессионализма</a:t>
            </a:r>
          </a:p>
        </p:txBody>
      </p:sp>
    </p:spTree>
    <p:extLst>
      <p:ext uri="{BB962C8B-B14F-4D97-AF65-F5344CB8AC3E}">
        <p14:creationId xmlns:p14="http://schemas.microsoft.com/office/powerpoint/2010/main" val="23618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524CCA-322F-332C-8DDA-EAB1BC6C5B04}"/>
              </a:ext>
            </a:extLst>
          </p:cNvPr>
          <p:cNvSpPr/>
          <p:nvPr/>
        </p:nvSpPr>
        <p:spPr>
          <a:xfrm>
            <a:off x="479376" y="512676"/>
            <a:ext cx="11161240" cy="6345324"/>
          </a:xfrm>
          <a:custGeom>
            <a:avLst/>
            <a:gdLst>
              <a:gd name="connsiteX0" fmla="*/ 0 w 6228692"/>
              <a:gd name="connsiteY0" fmla="*/ 332826 h 5121188"/>
              <a:gd name="connsiteX1" fmla="*/ 332826 w 6228692"/>
              <a:gd name="connsiteY1" fmla="*/ 0 h 5121188"/>
              <a:gd name="connsiteX2" fmla="*/ 5895866 w 6228692"/>
              <a:gd name="connsiteY2" fmla="*/ 0 h 5121188"/>
              <a:gd name="connsiteX3" fmla="*/ 6228692 w 6228692"/>
              <a:gd name="connsiteY3" fmla="*/ 332826 h 5121188"/>
              <a:gd name="connsiteX4" fmla="*/ 6228692 w 6228692"/>
              <a:gd name="connsiteY4" fmla="*/ 4788362 h 5121188"/>
              <a:gd name="connsiteX5" fmla="*/ 5895866 w 6228692"/>
              <a:gd name="connsiteY5" fmla="*/ 5121188 h 5121188"/>
              <a:gd name="connsiteX6" fmla="*/ 332826 w 6228692"/>
              <a:gd name="connsiteY6" fmla="*/ 5121188 h 5121188"/>
              <a:gd name="connsiteX7" fmla="*/ 0 w 6228692"/>
              <a:gd name="connsiteY7" fmla="*/ 4788362 h 5121188"/>
              <a:gd name="connsiteX8" fmla="*/ 0 w 6228692"/>
              <a:gd name="connsiteY8" fmla="*/ 332826 h 5121188"/>
              <a:gd name="connsiteX0" fmla="*/ 26432 w 6255124"/>
              <a:gd name="connsiteY0" fmla="*/ 332826 h 5146588"/>
              <a:gd name="connsiteX1" fmla="*/ 359258 w 6255124"/>
              <a:gd name="connsiteY1" fmla="*/ 0 h 5146588"/>
              <a:gd name="connsiteX2" fmla="*/ 5922298 w 6255124"/>
              <a:gd name="connsiteY2" fmla="*/ 0 h 5146588"/>
              <a:gd name="connsiteX3" fmla="*/ 6255124 w 6255124"/>
              <a:gd name="connsiteY3" fmla="*/ 332826 h 5146588"/>
              <a:gd name="connsiteX4" fmla="*/ 6255124 w 6255124"/>
              <a:gd name="connsiteY4" fmla="*/ 4788362 h 5146588"/>
              <a:gd name="connsiteX5" fmla="*/ 5922298 w 6255124"/>
              <a:gd name="connsiteY5" fmla="*/ 5121188 h 5146588"/>
              <a:gd name="connsiteX6" fmla="*/ 111608 w 6255124"/>
              <a:gd name="connsiteY6" fmla="*/ 5146588 h 5146588"/>
              <a:gd name="connsiteX7" fmla="*/ 26432 w 6255124"/>
              <a:gd name="connsiteY7" fmla="*/ 4788362 h 5146588"/>
              <a:gd name="connsiteX8" fmla="*/ 26432 w 6255124"/>
              <a:gd name="connsiteY8" fmla="*/ 332826 h 5146588"/>
              <a:gd name="connsiteX0" fmla="*/ 15525 w 6244217"/>
              <a:gd name="connsiteY0" fmla="*/ 332826 h 5203882"/>
              <a:gd name="connsiteX1" fmla="*/ 348351 w 6244217"/>
              <a:gd name="connsiteY1" fmla="*/ 0 h 5203882"/>
              <a:gd name="connsiteX2" fmla="*/ 5911391 w 6244217"/>
              <a:gd name="connsiteY2" fmla="*/ 0 h 5203882"/>
              <a:gd name="connsiteX3" fmla="*/ 6244217 w 6244217"/>
              <a:gd name="connsiteY3" fmla="*/ 332826 h 5203882"/>
              <a:gd name="connsiteX4" fmla="*/ 6244217 w 6244217"/>
              <a:gd name="connsiteY4" fmla="*/ 4788362 h 5203882"/>
              <a:gd name="connsiteX5" fmla="*/ 5911391 w 6244217"/>
              <a:gd name="connsiteY5" fmla="*/ 5121188 h 5203882"/>
              <a:gd name="connsiteX6" fmla="*/ 100701 w 6244217"/>
              <a:gd name="connsiteY6" fmla="*/ 5146588 h 5203882"/>
              <a:gd name="connsiteX7" fmla="*/ 40925 w 6244217"/>
              <a:gd name="connsiteY7" fmla="*/ 5112212 h 5203882"/>
              <a:gd name="connsiteX8" fmla="*/ 15525 w 6244217"/>
              <a:gd name="connsiteY8" fmla="*/ 332826 h 5203882"/>
              <a:gd name="connsiteX0" fmla="*/ 54355 w 6283047"/>
              <a:gd name="connsiteY0" fmla="*/ 332826 h 5205989"/>
              <a:gd name="connsiteX1" fmla="*/ 387181 w 6283047"/>
              <a:gd name="connsiteY1" fmla="*/ 0 h 5205989"/>
              <a:gd name="connsiteX2" fmla="*/ 5950221 w 6283047"/>
              <a:gd name="connsiteY2" fmla="*/ 0 h 5205989"/>
              <a:gd name="connsiteX3" fmla="*/ 6283047 w 6283047"/>
              <a:gd name="connsiteY3" fmla="*/ 332826 h 5205989"/>
              <a:gd name="connsiteX4" fmla="*/ 6283047 w 6283047"/>
              <a:gd name="connsiteY4" fmla="*/ 4788362 h 5205989"/>
              <a:gd name="connsiteX5" fmla="*/ 5950221 w 6283047"/>
              <a:gd name="connsiteY5" fmla="*/ 5121188 h 5205989"/>
              <a:gd name="connsiteX6" fmla="*/ 82381 w 6283047"/>
              <a:gd name="connsiteY6" fmla="*/ 5152938 h 5205989"/>
              <a:gd name="connsiteX7" fmla="*/ 79755 w 6283047"/>
              <a:gd name="connsiteY7" fmla="*/ 5112212 h 5205989"/>
              <a:gd name="connsiteX8" fmla="*/ 54355 w 6283047"/>
              <a:gd name="connsiteY8" fmla="*/ 332826 h 5205989"/>
              <a:gd name="connsiteX0" fmla="*/ 0 w 6228692"/>
              <a:gd name="connsiteY0" fmla="*/ 332826 h 5202529"/>
              <a:gd name="connsiteX1" fmla="*/ 332826 w 6228692"/>
              <a:gd name="connsiteY1" fmla="*/ 0 h 5202529"/>
              <a:gd name="connsiteX2" fmla="*/ 5895866 w 6228692"/>
              <a:gd name="connsiteY2" fmla="*/ 0 h 5202529"/>
              <a:gd name="connsiteX3" fmla="*/ 6228692 w 6228692"/>
              <a:gd name="connsiteY3" fmla="*/ 332826 h 5202529"/>
              <a:gd name="connsiteX4" fmla="*/ 6228692 w 6228692"/>
              <a:gd name="connsiteY4" fmla="*/ 4788362 h 5202529"/>
              <a:gd name="connsiteX5" fmla="*/ 5895866 w 6228692"/>
              <a:gd name="connsiteY5" fmla="*/ 5121188 h 5202529"/>
              <a:gd name="connsiteX6" fmla="*/ 28026 w 6228692"/>
              <a:gd name="connsiteY6" fmla="*/ 5152938 h 5202529"/>
              <a:gd name="connsiteX7" fmla="*/ 25400 w 6228692"/>
              <a:gd name="connsiteY7" fmla="*/ 5112212 h 5202529"/>
              <a:gd name="connsiteX8" fmla="*/ 0 w 6228692"/>
              <a:gd name="connsiteY8" fmla="*/ 332826 h 5202529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8692 w 6228692"/>
              <a:gd name="connsiteY4" fmla="*/ 4788362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217693"/>
              <a:gd name="connsiteX1" fmla="*/ 332826 w 6228692"/>
              <a:gd name="connsiteY1" fmla="*/ 0 h 5217693"/>
              <a:gd name="connsiteX2" fmla="*/ 5895866 w 6228692"/>
              <a:gd name="connsiteY2" fmla="*/ 0 h 5217693"/>
              <a:gd name="connsiteX3" fmla="*/ 6228692 w 6228692"/>
              <a:gd name="connsiteY3" fmla="*/ 332826 h 5217693"/>
              <a:gd name="connsiteX4" fmla="*/ 6219167 w 6228692"/>
              <a:gd name="connsiteY4" fmla="*/ 5140787 h 5217693"/>
              <a:gd name="connsiteX5" fmla="*/ 5895866 w 6228692"/>
              <a:gd name="connsiteY5" fmla="*/ 5121188 h 5217693"/>
              <a:gd name="connsiteX6" fmla="*/ 28026 w 6228692"/>
              <a:gd name="connsiteY6" fmla="*/ 5152938 h 5217693"/>
              <a:gd name="connsiteX7" fmla="*/ 25400 w 6228692"/>
              <a:gd name="connsiteY7" fmla="*/ 5112212 h 5217693"/>
              <a:gd name="connsiteX8" fmla="*/ 0 w 6228692"/>
              <a:gd name="connsiteY8" fmla="*/ 332826 h 5217693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301269"/>
              <a:gd name="connsiteY0" fmla="*/ 332826 h 5152938"/>
              <a:gd name="connsiteX1" fmla="*/ 332826 w 6301269"/>
              <a:gd name="connsiteY1" fmla="*/ 0 h 5152938"/>
              <a:gd name="connsiteX2" fmla="*/ 5895866 w 6301269"/>
              <a:gd name="connsiteY2" fmla="*/ 0 h 5152938"/>
              <a:gd name="connsiteX3" fmla="*/ 6228692 w 6301269"/>
              <a:gd name="connsiteY3" fmla="*/ 332826 h 5152938"/>
              <a:gd name="connsiteX4" fmla="*/ 6219167 w 6301269"/>
              <a:gd name="connsiteY4" fmla="*/ 5140787 h 5152938"/>
              <a:gd name="connsiteX5" fmla="*/ 6219716 w 6301269"/>
              <a:gd name="connsiteY5" fmla="*/ 5121188 h 5152938"/>
              <a:gd name="connsiteX6" fmla="*/ 28026 w 6301269"/>
              <a:gd name="connsiteY6" fmla="*/ 5152938 h 5152938"/>
              <a:gd name="connsiteX7" fmla="*/ 25400 w 6301269"/>
              <a:gd name="connsiteY7" fmla="*/ 5112212 h 5152938"/>
              <a:gd name="connsiteX8" fmla="*/ 0 w 6301269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3175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31750 w 6228692"/>
              <a:gd name="connsiteY7" fmla="*/ 5112212 h 5133888"/>
              <a:gd name="connsiteX8" fmla="*/ 0 w 6228692"/>
              <a:gd name="connsiteY8" fmla="*/ 332826 h 513388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44450 w 6228692"/>
              <a:gd name="connsiteY7" fmla="*/ 5093162 h 5133888"/>
              <a:gd name="connsiteX8" fmla="*/ 0 w 6228692"/>
              <a:gd name="connsiteY8" fmla="*/ 332826 h 5133888"/>
              <a:gd name="connsiteX0" fmla="*/ 0 w 6228692"/>
              <a:gd name="connsiteY0" fmla="*/ 332826 h 5127538"/>
              <a:gd name="connsiteX1" fmla="*/ 332826 w 6228692"/>
              <a:gd name="connsiteY1" fmla="*/ 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32826 h 5127538"/>
              <a:gd name="connsiteX1" fmla="*/ 218526 w 6228692"/>
              <a:gd name="connsiteY1" fmla="*/ 1524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25206 h 5119918"/>
              <a:gd name="connsiteX1" fmla="*/ 218526 w 6228692"/>
              <a:gd name="connsiteY1" fmla="*/ 7620 h 5119918"/>
              <a:gd name="connsiteX2" fmla="*/ 6033026 w 6228692"/>
              <a:gd name="connsiteY2" fmla="*/ 0 h 5119918"/>
              <a:gd name="connsiteX3" fmla="*/ 6228692 w 6228692"/>
              <a:gd name="connsiteY3" fmla="*/ 325206 h 5119918"/>
              <a:gd name="connsiteX4" fmla="*/ 6222342 w 6228692"/>
              <a:gd name="connsiteY4" fmla="*/ 5114117 h 5119918"/>
              <a:gd name="connsiteX5" fmla="*/ 6219716 w 6228692"/>
              <a:gd name="connsiteY5" fmla="*/ 5113568 h 5119918"/>
              <a:gd name="connsiteX6" fmla="*/ 59776 w 6228692"/>
              <a:gd name="connsiteY6" fmla="*/ 5119918 h 5119918"/>
              <a:gd name="connsiteX7" fmla="*/ 44450 w 6228692"/>
              <a:gd name="connsiteY7" fmla="*/ 5085542 h 5119918"/>
              <a:gd name="connsiteX8" fmla="*/ 0 w 6228692"/>
              <a:gd name="connsiteY8" fmla="*/ 325206 h 51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692" h="5119918">
                <a:moveTo>
                  <a:pt x="0" y="325206"/>
                </a:moveTo>
                <a:cubicBezTo>
                  <a:pt x="0" y="141391"/>
                  <a:pt x="34711" y="7620"/>
                  <a:pt x="218526" y="7620"/>
                </a:cubicBezTo>
                <a:lnTo>
                  <a:pt x="6033026" y="0"/>
                </a:lnTo>
                <a:cubicBezTo>
                  <a:pt x="6216841" y="0"/>
                  <a:pt x="6228692" y="141391"/>
                  <a:pt x="6228692" y="325206"/>
                </a:cubicBezTo>
                <a:cubicBezTo>
                  <a:pt x="6226575" y="1921510"/>
                  <a:pt x="6224459" y="3517813"/>
                  <a:pt x="6222342" y="5114117"/>
                </a:cubicBezTo>
                <a:cubicBezTo>
                  <a:pt x="6222342" y="5113782"/>
                  <a:pt x="6222556" y="5110393"/>
                  <a:pt x="6219716" y="5113568"/>
                </a:cubicBezTo>
                <a:lnTo>
                  <a:pt x="59776" y="5119918"/>
                </a:lnTo>
                <a:cubicBezTo>
                  <a:pt x="53761" y="5107218"/>
                  <a:pt x="44450" y="5116957"/>
                  <a:pt x="44450" y="5085542"/>
                </a:cubicBezTo>
                <a:lnTo>
                  <a:pt x="0" y="325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1">
            <a:extLst>
              <a:ext uri="{FF2B5EF4-FFF2-40B4-BE49-F238E27FC236}">
                <a16:creationId xmlns:a16="http://schemas.microsoft.com/office/drawing/2014/main" id="{C70831D3-C021-9EF2-303C-BD590D7FFA2B}"/>
              </a:ext>
            </a:extLst>
          </p:cNvPr>
          <p:cNvSpPr/>
          <p:nvPr/>
        </p:nvSpPr>
        <p:spPr>
          <a:xfrm rot="18496040">
            <a:off x="6296095" y="4090525"/>
            <a:ext cx="6820265" cy="452207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53498"/>
              <a:gd name="connsiteX1" fmla="*/ 0 w 7620438"/>
              <a:gd name="connsiteY1" fmla="*/ 14 h 453498"/>
              <a:gd name="connsiteX2" fmla="*/ 7620438 w 7620438"/>
              <a:gd name="connsiteY2" fmla="*/ 2203 h 453498"/>
              <a:gd name="connsiteX3" fmla="*/ 7460739 w 7620438"/>
              <a:gd name="connsiteY3" fmla="*/ 440719 h 453498"/>
              <a:gd name="connsiteX4" fmla="*/ 376999 w 7620438"/>
              <a:gd name="connsiteY4" fmla="*/ 453498 h 453498"/>
              <a:gd name="connsiteX5" fmla="*/ 330524 w 7620438"/>
              <a:gd name="connsiteY5" fmla="*/ 143505 h 453498"/>
              <a:gd name="connsiteX0" fmla="*/ 245077 w 7620438"/>
              <a:gd name="connsiteY0" fmla="*/ 203746 h 453493"/>
              <a:gd name="connsiteX1" fmla="*/ 0 w 7620438"/>
              <a:gd name="connsiteY1" fmla="*/ 9 h 453493"/>
              <a:gd name="connsiteX2" fmla="*/ 7620438 w 7620438"/>
              <a:gd name="connsiteY2" fmla="*/ 2198 h 453493"/>
              <a:gd name="connsiteX3" fmla="*/ 7460739 w 7620438"/>
              <a:gd name="connsiteY3" fmla="*/ 440714 h 453493"/>
              <a:gd name="connsiteX4" fmla="*/ 376999 w 7620438"/>
              <a:gd name="connsiteY4" fmla="*/ 453493 h 453493"/>
              <a:gd name="connsiteX5" fmla="*/ 245077 w 7620438"/>
              <a:gd name="connsiteY5" fmla="*/ 203746 h 453493"/>
              <a:gd name="connsiteX0" fmla="*/ 245077 w 7620438"/>
              <a:gd name="connsiteY0" fmla="*/ 203746 h 452307"/>
              <a:gd name="connsiteX1" fmla="*/ 0 w 7620438"/>
              <a:gd name="connsiteY1" fmla="*/ 9 h 452307"/>
              <a:gd name="connsiteX2" fmla="*/ 7620438 w 7620438"/>
              <a:gd name="connsiteY2" fmla="*/ 2198 h 452307"/>
              <a:gd name="connsiteX3" fmla="*/ 7460739 w 7620438"/>
              <a:gd name="connsiteY3" fmla="*/ 440714 h 452307"/>
              <a:gd name="connsiteX4" fmla="*/ 431400 w 7620438"/>
              <a:gd name="connsiteY4" fmla="*/ 452307 h 452307"/>
              <a:gd name="connsiteX5" fmla="*/ 245077 w 7620438"/>
              <a:gd name="connsiteY5" fmla="*/ 203746 h 452307"/>
              <a:gd name="connsiteX0" fmla="*/ 199588 w 7574949"/>
              <a:gd name="connsiteY0" fmla="*/ 203468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9588 w 7574949"/>
              <a:gd name="connsiteY5" fmla="*/ 203468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415250 w 7574949"/>
              <a:gd name="connsiteY3" fmla="*/ 440614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015830 w 7574949"/>
              <a:gd name="connsiteY3" fmla="*/ 439160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630415"/>
              <a:gd name="connsiteY0" fmla="*/ 207578 h 452207"/>
              <a:gd name="connsiteX1" fmla="*/ 0 w 7630415"/>
              <a:gd name="connsiteY1" fmla="*/ 187 h 452207"/>
              <a:gd name="connsiteX2" fmla="*/ 7630415 w 7630415"/>
              <a:gd name="connsiteY2" fmla="*/ 3429 h 452207"/>
              <a:gd name="connsiteX3" fmla="*/ 7015830 w 7630415"/>
              <a:gd name="connsiteY3" fmla="*/ 439160 h 452207"/>
              <a:gd name="connsiteX4" fmla="*/ 385911 w 7630415"/>
              <a:gd name="connsiteY4" fmla="*/ 452207 h 452207"/>
              <a:gd name="connsiteX5" fmla="*/ 194009 w 7630415"/>
              <a:gd name="connsiteY5" fmla="*/ 207578 h 4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0415" h="452207">
                <a:moveTo>
                  <a:pt x="194009" y="207578"/>
                </a:moveTo>
                <a:cubicBezTo>
                  <a:pt x="6064" y="-607"/>
                  <a:pt x="13714" y="-1175"/>
                  <a:pt x="0" y="187"/>
                </a:cubicBezTo>
                <a:lnTo>
                  <a:pt x="7630415" y="3429"/>
                </a:lnTo>
                <a:lnTo>
                  <a:pt x="7015830" y="439160"/>
                </a:lnTo>
                <a:lnTo>
                  <a:pt x="385911" y="452207"/>
                </a:lnTo>
                <a:cubicBezTo>
                  <a:pt x="321944" y="370664"/>
                  <a:pt x="367974" y="413760"/>
                  <a:pt x="194009" y="207578"/>
                </a:cubicBezTo>
                <a:close/>
              </a:path>
            </a:pathLst>
          </a:custGeom>
          <a:solidFill>
            <a:srgbClr val="CEA8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8BD0-51D3-C015-86F9-A26E31A51A90}"/>
              </a:ext>
            </a:extLst>
          </p:cNvPr>
          <p:cNvSpPr txBox="1"/>
          <p:nvPr/>
        </p:nvSpPr>
        <p:spPr>
          <a:xfrm rot="18490663">
            <a:off x="8699670" y="4164905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0B0CD-B487-9AF9-CA96-EA045342A3ED}"/>
              </a:ext>
            </a:extLst>
          </p:cNvPr>
          <p:cNvSpPr txBox="1"/>
          <p:nvPr/>
        </p:nvSpPr>
        <p:spPr>
          <a:xfrm rot="18490663">
            <a:off x="10076373" y="2469437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488743-96F5-94E7-4C47-120ADAE9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9876420" y="591032"/>
            <a:ext cx="1650687" cy="940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66666-FD2B-9D60-1375-45FDA9D1B172}"/>
              </a:ext>
            </a:extLst>
          </p:cNvPr>
          <p:cNvSpPr txBox="1"/>
          <p:nvPr/>
        </p:nvSpPr>
        <p:spPr>
          <a:xfrm>
            <a:off x="1042792" y="968422"/>
            <a:ext cx="703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-20" dirty="0">
                <a:solidFill>
                  <a:srgbClr val="365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престижа  профессий, востребованных на рынке труда</a:t>
            </a:r>
            <a:endParaRPr lang="ru-RU" dirty="0">
              <a:solidFill>
                <a:srgbClr val="365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894149-1072-7328-BEA2-8F3285850C36}"/>
              </a:ext>
            </a:extLst>
          </p:cNvPr>
          <p:cNvSpPr/>
          <p:nvPr/>
        </p:nvSpPr>
        <p:spPr>
          <a:xfrm>
            <a:off x="804714" y="795326"/>
            <a:ext cx="7755500" cy="639342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E94B3-62C0-3E0F-534C-B80221A6AB62}"/>
              </a:ext>
            </a:extLst>
          </p:cNvPr>
          <p:cNvSpPr txBox="1"/>
          <p:nvPr/>
        </p:nvSpPr>
        <p:spPr>
          <a:xfrm>
            <a:off x="1080556" y="593364"/>
            <a:ext cx="127278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4FB58-28C5-C101-1810-2867E0CD8AD2}"/>
              </a:ext>
            </a:extLst>
          </p:cNvPr>
          <p:cNvSpPr txBox="1"/>
          <p:nvPr/>
        </p:nvSpPr>
        <p:spPr>
          <a:xfrm>
            <a:off x="2865100" y="1913669"/>
            <a:ext cx="5714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обучающиеся  муниципальных общеобразовательных учреждений, учреждений среднего профессионального образования,  высшего образования , дополнительного образования, специалисты работающие на предприятиях</a:t>
            </a:r>
            <a:endParaRPr lang="ru-RU" dirty="0">
              <a:solidFill>
                <a:srgbClr val="36525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99A4F-09EC-807E-92B3-A91AC92CA53E}"/>
              </a:ext>
            </a:extLst>
          </p:cNvPr>
          <p:cNvSpPr txBox="1"/>
          <p:nvPr/>
        </p:nvSpPr>
        <p:spPr>
          <a:xfrm>
            <a:off x="2929542" y="3915710"/>
            <a:ext cx="48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-20" dirty="0">
                <a:solidFill>
                  <a:srgbClr val="365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 15 мая 2024 года по 27 сентября 2024 года</a:t>
            </a:r>
            <a:endParaRPr lang="ru-RU" dirty="0">
              <a:solidFill>
                <a:srgbClr val="365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3B0C1-B008-DC81-42BE-F301D8FE73DA}"/>
              </a:ext>
            </a:extLst>
          </p:cNvPr>
          <p:cNvSpPr txBox="1"/>
          <p:nvPr/>
        </p:nvSpPr>
        <p:spPr>
          <a:xfrm>
            <a:off x="2978365" y="5590952"/>
            <a:ext cx="340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20 сентября 2024 года </a:t>
            </a:r>
            <a:r>
              <a:rPr lang="ru-RU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800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1800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электронную почту: </a:t>
            </a:r>
          </a:p>
          <a:p>
            <a:r>
              <a:rPr lang="ru-RU" sz="1800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konk</a:t>
            </a:r>
            <a:r>
              <a:rPr lang="en-US" sz="1800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rs</a:t>
            </a:r>
            <a:r>
              <a:rPr lang="en-US" sz="1800" u="sng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@copp58.ru</a:t>
            </a:r>
            <a:r>
              <a:rPr lang="ru-RU" sz="180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06C5473-06E7-AB43-3D21-1E06B5151342}"/>
              </a:ext>
            </a:extLst>
          </p:cNvPr>
          <p:cNvSpPr/>
          <p:nvPr/>
        </p:nvSpPr>
        <p:spPr>
          <a:xfrm>
            <a:off x="804714" y="1782292"/>
            <a:ext cx="7755500" cy="1353762"/>
          </a:xfrm>
          <a:prstGeom prst="roundRect">
            <a:avLst>
              <a:gd name="adj" fmla="val 9078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F2094C-73B7-B4F9-D568-AEC9317B04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8" y="1987249"/>
            <a:ext cx="1769716" cy="1055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E1A46-8607-2EEF-C4AB-8A705D82A3B4}"/>
              </a:ext>
            </a:extLst>
          </p:cNvPr>
          <p:cNvSpPr txBox="1"/>
          <p:nvPr/>
        </p:nvSpPr>
        <p:spPr>
          <a:xfrm>
            <a:off x="1010557" y="1564550"/>
            <a:ext cx="413511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КОНФЕРЕНЦИИ: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B22467B-2E71-2585-A22B-18F98CC31263}"/>
              </a:ext>
            </a:extLst>
          </p:cNvPr>
          <p:cNvSpPr/>
          <p:nvPr/>
        </p:nvSpPr>
        <p:spPr>
          <a:xfrm>
            <a:off x="804714" y="3486749"/>
            <a:ext cx="7830002" cy="1353762"/>
          </a:xfrm>
          <a:prstGeom prst="roundRect">
            <a:avLst>
              <a:gd name="adj" fmla="val 9837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C00F4-D79A-34DE-CBF8-F4E04E013D78}"/>
              </a:ext>
            </a:extLst>
          </p:cNvPr>
          <p:cNvSpPr txBox="1"/>
          <p:nvPr/>
        </p:nvSpPr>
        <p:spPr>
          <a:xfrm>
            <a:off x="1080556" y="3258371"/>
            <a:ext cx="519360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КОНФЕРЕНЦИИ: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3CF2AC-8DA7-3283-48E9-8006152C9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r="6540" b="2030"/>
          <a:stretch/>
        </p:blipFill>
        <p:spPr>
          <a:xfrm>
            <a:off x="943773" y="3681028"/>
            <a:ext cx="1721481" cy="108625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CA2172C-106E-BE16-B182-C752FCED80C3}"/>
              </a:ext>
            </a:extLst>
          </p:cNvPr>
          <p:cNvSpPr/>
          <p:nvPr/>
        </p:nvSpPr>
        <p:spPr>
          <a:xfrm>
            <a:off x="804714" y="5306313"/>
            <a:ext cx="7830492" cy="1353762"/>
          </a:xfrm>
          <a:prstGeom prst="roundRect">
            <a:avLst>
              <a:gd name="adj" fmla="val 9078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C23331-F3CD-842F-9E77-B7C2289AC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36" y="5618020"/>
            <a:ext cx="1166168" cy="9862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E53C2D-EAB4-01EA-B577-C7890FD35498}"/>
              </a:ext>
            </a:extLst>
          </p:cNvPr>
          <p:cNvSpPr txBox="1"/>
          <p:nvPr/>
        </p:nvSpPr>
        <p:spPr>
          <a:xfrm rot="18490663">
            <a:off x="7253418" y="6038740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1AE63DA8-5F89-8BA4-0246-2DE1FB0ECBF4}"/>
              </a:ext>
            </a:extLst>
          </p:cNvPr>
          <p:cNvSpPr/>
          <p:nvPr/>
        </p:nvSpPr>
        <p:spPr>
          <a:xfrm rot="20247900">
            <a:off x="4376828" y="5383059"/>
            <a:ext cx="7645248" cy="467509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438" h="453353">
                <a:moveTo>
                  <a:pt x="330524" y="143505"/>
                </a:moveTo>
                <a:cubicBezTo>
                  <a:pt x="247866" y="95634"/>
                  <a:pt x="13714" y="-1348"/>
                  <a:pt x="0" y="14"/>
                </a:cubicBezTo>
                <a:lnTo>
                  <a:pt x="7620438" y="2203"/>
                </a:lnTo>
                <a:lnTo>
                  <a:pt x="7460739" y="440719"/>
                </a:lnTo>
                <a:lnTo>
                  <a:pt x="1097674" y="453353"/>
                </a:lnTo>
                <a:lnTo>
                  <a:pt x="330524" y="143505"/>
                </a:lnTo>
                <a:close/>
              </a:path>
            </a:pathLst>
          </a:custGeom>
          <a:solidFill>
            <a:srgbClr val="43657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64E47-9301-E4DA-2698-7F69166A78C5}"/>
              </a:ext>
            </a:extLst>
          </p:cNvPr>
          <p:cNvSpPr txBox="1"/>
          <p:nvPr/>
        </p:nvSpPr>
        <p:spPr>
          <a:xfrm rot="20236334">
            <a:off x="5696915" y="5081695"/>
            <a:ext cx="648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наследие качества и профессионализма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02D1D-1663-5EF4-4700-BEE1F5799A96}"/>
              </a:ext>
            </a:extLst>
          </p:cNvPr>
          <p:cNvSpPr txBox="1"/>
          <p:nvPr/>
        </p:nvSpPr>
        <p:spPr>
          <a:xfrm>
            <a:off x="1084581" y="4970251"/>
            <a:ext cx="540017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ЗАЯВОК ДЛЯ УЧАСТИЯ </a:t>
            </a:r>
          </a:p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КОНФЕРЕНЦИИ:</a:t>
            </a:r>
          </a:p>
        </p:txBody>
      </p:sp>
    </p:spTree>
    <p:extLst>
      <p:ext uri="{BB962C8B-B14F-4D97-AF65-F5344CB8AC3E}">
        <p14:creationId xmlns:p14="http://schemas.microsoft.com/office/powerpoint/2010/main" val="224368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524CCA-322F-332C-8DDA-EAB1BC6C5B04}"/>
              </a:ext>
            </a:extLst>
          </p:cNvPr>
          <p:cNvSpPr/>
          <p:nvPr/>
        </p:nvSpPr>
        <p:spPr>
          <a:xfrm>
            <a:off x="479376" y="512676"/>
            <a:ext cx="11161240" cy="6345324"/>
          </a:xfrm>
          <a:custGeom>
            <a:avLst/>
            <a:gdLst>
              <a:gd name="connsiteX0" fmla="*/ 0 w 6228692"/>
              <a:gd name="connsiteY0" fmla="*/ 332826 h 5121188"/>
              <a:gd name="connsiteX1" fmla="*/ 332826 w 6228692"/>
              <a:gd name="connsiteY1" fmla="*/ 0 h 5121188"/>
              <a:gd name="connsiteX2" fmla="*/ 5895866 w 6228692"/>
              <a:gd name="connsiteY2" fmla="*/ 0 h 5121188"/>
              <a:gd name="connsiteX3" fmla="*/ 6228692 w 6228692"/>
              <a:gd name="connsiteY3" fmla="*/ 332826 h 5121188"/>
              <a:gd name="connsiteX4" fmla="*/ 6228692 w 6228692"/>
              <a:gd name="connsiteY4" fmla="*/ 4788362 h 5121188"/>
              <a:gd name="connsiteX5" fmla="*/ 5895866 w 6228692"/>
              <a:gd name="connsiteY5" fmla="*/ 5121188 h 5121188"/>
              <a:gd name="connsiteX6" fmla="*/ 332826 w 6228692"/>
              <a:gd name="connsiteY6" fmla="*/ 5121188 h 5121188"/>
              <a:gd name="connsiteX7" fmla="*/ 0 w 6228692"/>
              <a:gd name="connsiteY7" fmla="*/ 4788362 h 5121188"/>
              <a:gd name="connsiteX8" fmla="*/ 0 w 6228692"/>
              <a:gd name="connsiteY8" fmla="*/ 332826 h 5121188"/>
              <a:gd name="connsiteX0" fmla="*/ 26432 w 6255124"/>
              <a:gd name="connsiteY0" fmla="*/ 332826 h 5146588"/>
              <a:gd name="connsiteX1" fmla="*/ 359258 w 6255124"/>
              <a:gd name="connsiteY1" fmla="*/ 0 h 5146588"/>
              <a:gd name="connsiteX2" fmla="*/ 5922298 w 6255124"/>
              <a:gd name="connsiteY2" fmla="*/ 0 h 5146588"/>
              <a:gd name="connsiteX3" fmla="*/ 6255124 w 6255124"/>
              <a:gd name="connsiteY3" fmla="*/ 332826 h 5146588"/>
              <a:gd name="connsiteX4" fmla="*/ 6255124 w 6255124"/>
              <a:gd name="connsiteY4" fmla="*/ 4788362 h 5146588"/>
              <a:gd name="connsiteX5" fmla="*/ 5922298 w 6255124"/>
              <a:gd name="connsiteY5" fmla="*/ 5121188 h 5146588"/>
              <a:gd name="connsiteX6" fmla="*/ 111608 w 6255124"/>
              <a:gd name="connsiteY6" fmla="*/ 5146588 h 5146588"/>
              <a:gd name="connsiteX7" fmla="*/ 26432 w 6255124"/>
              <a:gd name="connsiteY7" fmla="*/ 4788362 h 5146588"/>
              <a:gd name="connsiteX8" fmla="*/ 26432 w 6255124"/>
              <a:gd name="connsiteY8" fmla="*/ 332826 h 5146588"/>
              <a:gd name="connsiteX0" fmla="*/ 15525 w 6244217"/>
              <a:gd name="connsiteY0" fmla="*/ 332826 h 5203882"/>
              <a:gd name="connsiteX1" fmla="*/ 348351 w 6244217"/>
              <a:gd name="connsiteY1" fmla="*/ 0 h 5203882"/>
              <a:gd name="connsiteX2" fmla="*/ 5911391 w 6244217"/>
              <a:gd name="connsiteY2" fmla="*/ 0 h 5203882"/>
              <a:gd name="connsiteX3" fmla="*/ 6244217 w 6244217"/>
              <a:gd name="connsiteY3" fmla="*/ 332826 h 5203882"/>
              <a:gd name="connsiteX4" fmla="*/ 6244217 w 6244217"/>
              <a:gd name="connsiteY4" fmla="*/ 4788362 h 5203882"/>
              <a:gd name="connsiteX5" fmla="*/ 5911391 w 6244217"/>
              <a:gd name="connsiteY5" fmla="*/ 5121188 h 5203882"/>
              <a:gd name="connsiteX6" fmla="*/ 100701 w 6244217"/>
              <a:gd name="connsiteY6" fmla="*/ 5146588 h 5203882"/>
              <a:gd name="connsiteX7" fmla="*/ 40925 w 6244217"/>
              <a:gd name="connsiteY7" fmla="*/ 5112212 h 5203882"/>
              <a:gd name="connsiteX8" fmla="*/ 15525 w 6244217"/>
              <a:gd name="connsiteY8" fmla="*/ 332826 h 5203882"/>
              <a:gd name="connsiteX0" fmla="*/ 54355 w 6283047"/>
              <a:gd name="connsiteY0" fmla="*/ 332826 h 5205989"/>
              <a:gd name="connsiteX1" fmla="*/ 387181 w 6283047"/>
              <a:gd name="connsiteY1" fmla="*/ 0 h 5205989"/>
              <a:gd name="connsiteX2" fmla="*/ 5950221 w 6283047"/>
              <a:gd name="connsiteY2" fmla="*/ 0 h 5205989"/>
              <a:gd name="connsiteX3" fmla="*/ 6283047 w 6283047"/>
              <a:gd name="connsiteY3" fmla="*/ 332826 h 5205989"/>
              <a:gd name="connsiteX4" fmla="*/ 6283047 w 6283047"/>
              <a:gd name="connsiteY4" fmla="*/ 4788362 h 5205989"/>
              <a:gd name="connsiteX5" fmla="*/ 5950221 w 6283047"/>
              <a:gd name="connsiteY5" fmla="*/ 5121188 h 5205989"/>
              <a:gd name="connsiteX6" fmla="*/ 82381 w 6283047"/>
              <a:gd name="connsiteY6" fmla="*/ 5152938 h 5205989"/>
              <a:gd name="connsiteX7" fmla="*/ 79755 w 6283047"/>
              <a:gd name="connsiteY7" fmla="*/ 5112212 h 5205989"/>
              <a:gd name="connsiteX8" fmla="*/ 54355 w 6283047"/>
              <a:gd name="connsiteY8" fmla="*/ 332826 h 5205989"/>
              <a:gd name="connsiteX0" fmla="*/ 0 w 6228692"/>
              <a:gd name="connsiteY0" fmla="*/ 332826 h 5202529"/>
              <a:gd name="connsiteX1" fmla="*/ 332826 w 6228692"/>
              <a:gd name="connsiteY1" fmla="*/ 0 h 5202529"/>
              <a:gd name="connsiteX2" fmla="*/ 5895866 w 6228692"/>
              <a:gd name="connsiteY2" fmla="*/ 0 h 5202529"/>
              <a:gd name="connsiteX3" fmla="*/ 6228692 w 6228692"/>
              <a:gd name="connsiteY3" fmla="*/ 332826 h 5202529"/>
              <a:gd name="connsiteX4" fmla="*/ 6228692 w 6228692"/>
              <a:gd name="connsiteY4" fmla="*/ 4788362 h 5202529"/>
              <a:gd name="connsiteX5" fmla="*/ 5895866 w 6228692"/>
              <a:gd name="connsiteY5" fmla="*/ 5121188 h 5202529"/>
              <a:gd name="connsiteX6" fmla="*/ 28026 w 6228692"/>
              <a:gd name="connsiteY6" fmla="*/ 5152938 h 5202529"/>
              <a:gd name="connsiteX7" fmla="*/ 25400 w 6228692"/>
              <a:gd name="connsiteY7" fmla="*/ 5112212 h 5202529"/>
              <a:gd name="connsiteX8" fmla="*/ 0 w 6228692"/>
              <a:gd name="connsiteY8" fmla="*/ 332826 h 5202529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8692 w 6228692"/>
              <a:gd name="connsiteY4" fmla="*/ 4788362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217693"/>
              <a:gd name="connsiteX1" fmla="*/ 332826 w 6228692"/>
              <a:gd name="connsiteY1" fmla="*/ 0 h 5217693"/>
              <a:gd name="connsiteX2" fmla="*/ 5895866 w 6228692"/>
              <a:gd name="connsiteY2" fmla="*/ 0 h 5217693"/>
              <a:gd name="connsiteX3" fmla="*/ 6228692 w 6228692"/>
              <a:gd name="connsiteY3" fmla="*/ 332826 h 5217693"/>
              <a:gd name="connsiteX4" fmla="*/ 6219167 w 6228692"/>
              <a:gd name="connsiteY4" fmla="*/ 5140787 h 5217693"/>
              <a:gd name="connsiteX5" fmla="*/ 5895866 w 6228692"/>
              <a:gd name="connsiteY5" fmla="*/ 5121188 h 5217693"/>
              <a:gd name="connsiteX6" fmla="*/ 28026 w 6228692"/>
              <a:gd name="connsiteY6" fmla="*/ 5152938 h 5217693"/>
              <a:gd name="connsiteX7" fmla="*/ 25400 w 6228692"/>
              <a:gd name="connsiteY7" fmla="*/ 5112212 h 5217693"/>
              <a:gd name="connsiteX8" fmla="*/ 0 w 6228692"/>
              <a:gd name="connsiteY8" fmla="*/ 332826 h 5217693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301269"/>
              <a:gd name="connsiteY0" fmla="*/ 332826 h 5152938"/>
              <a:gd name="connsiteX1" fmla="*/ 332826 w 6301269"/>
              <a:gd name="connsiteY1" fmla="*/ 0 h 5152938"/>
              <a:gd name="connsiteX2" fmla="*/ 5895866 w 6301269"/>
              <a:gd name="connsiteY2" fmla="*/ 0 h 5152938"/>
              <a:gd name="connsiteX3" fmla="*/ 6228692 w 6301269"/>
              <a:gd name="connsiteY3" fmla="*/ 332826 h 5152938"/>
              <a:gd name="connsiteX4" fmla="*/ 6219167 w 6301269"/>
              <a:gd name="connsiteY4" fmla="*/ 5140787 h 5152938"/>
              <a:gd name="connsiteX5" fmla="*/ 6219716 w 6301269"/>
              <a:gd name="connsiteY5" fmla="*/ 5121188 h 5152938"/>
              <a:gd name="connsiteX6" fmla="*/ 28026 w 6301269"/>
              <a:gd name="connsiteY6" fmla="*/ 5152938 h 5152938"/>
              <a:gd name="connsiteX7" fmla="*/ 25400 w 6301269"/>
              <a:gd name="connsiteY7" fmla="*/ 5112212 h 5152938"/>
              <a:gd name="connsiteX8" fmla="*/ 0 w 6301269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3175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31750 w 6228692"/>
              <a:gd name="connsiteY7" fmla="*/ 5112212 h 5133888"/>
              <a:gd name="connsiteX8" fmla="*/ 0 w 6228692"/>
              <a:gd name="connsiteY8" fmla="*/ 332826 h 513388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44450 w 6228692"/>
              <a:gd name="connsiteY7" fmla="*/ 5093162 h 5133888"/>
              <a:gd name="connsiteX8" fmla="*/ 0 w 6228692"/>
              <a:gd name="connsiteY8" fmla="*/ 332826 h 5133888"/>
              <a:gd name="connsiteX0" fmla="*/ 0 w 6228692"/>
              <a:gd name="connsiteY0" fmla="*/ 332826 h 5127538"/>
              <a:gd name="connsiteX1" fmla="*/ 332826 w 6228692"/>
              <a:gd name="connsiteY1" fmla="*/ 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32826 h 5127538"/>
              <a:gd name="connsiteX1" fmla="*/ 218526 w 6228692"/>
              <a:gd name="connsiteY1" fmla="*/ 1524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25206 h 5119918"/>
              <a:gd name="connsiteX1" fmla="*/ 218526 w 6228692"/>
              <a:gd name="connsiteY1" fmla="*/ 7620 h 5119918"/>
              <a:gd name="connsiteX2" fmla="*/ 6033026 w 6228692"/>
              <a:gd name="connsiteY2" fmla="*/ 0 h 5119918"/>
              <a:gd name="connsiteX3" fmla="*/ 6228692 w 6228692"/>
              <a:gd name="connsiteY3" fmla="*/ 325206 h 5119918"/>
              <a:gd name="connsiteX4" fmla="*/ 6222342 w 6228692"/>
              <a:gd name="connsiteY4" fmla="*/ 5114117 h 5119918"/>
              <a:gd name="connsiteX5" fmla="*/ 6219716 w 6228692"/>
              <a:gd name="connsiteY5" fmla="*/ 5113568 h 5119918"/>
              <a:gd name="connsiteX6" fmla="*/ 59776 w 6228692"/>
              <a:gd name="connsiteY6" fmla="*/ 5119918 h 5119918"/>
              <a:gd name="connsiteX7" fmla="*/ 44450 w 6228692"/>
              <a:gd name="connsiteY7" fmla="*/ 5085542 h 5119918"/>
              <a:gd name="connsiteX8" fmla="*/ 0 w 6228692"/>
              <a:gd name="connsiteY8" fmla="*/ 325206 h 51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692" h="5119918">
                <a:moveTo>
                  <a:pt x="0" y="325206"/>
                </a:moveTo>
                <a:cubicBezTo>
                  <a:pt x="0" y="141391"/>
                  <a:pt x="34711" y="7620"/>
                  <a:pt x="218526" y="7620"/>
                </a:cubicBezTo>
                <a:lnTo>
                  <a:pt x="6033026" y="0"/>
                </a:lnTo>
                <a:cubicBezTo>
                  <a:pt x="6216841" y="0"/>
                  <a:pt x="6228692" y="141391"/>
                  <a:pt x="6228692" y="325206"/>
                </a:cubicBezTo>
                <a:cubicBezTo>
                  <a:pt x="6226575" y="1921510"/>
                  <a:pt x="6224459" y="3517813"/>
                  <a:pt x="6222342" y="5114117"/>
                </a:cubicBezTo>
                <a:cubicBezTo>
                  <a:pt x="6222342" y="5113782"/>
                  <a:pt x="6222556" y="5110393"/>
                  <a:pt x="6219716" y="5113568"/>
                </a:cubicBezTo>
                <a:lnTo>
                  <a:pt x="59776" y="5119918"/>
                </a:lnTo>
                <a:cubicBezTo>
                  <a:pt x="53761" y="5107218"/>
                  <a:pt x="44450" y="5116957"/>
                  <a:pt x="44450" y="5085542"/>
                </a:cubicBezTo>
                <a:lnTo>
                  <a:pt x="0" y="325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1">
            <a:extLst>
              <a:ext uri="{FF2B5EF4-FFF2-40B4-BE49-F238E27FC236}">
                <a16:creationId xmlns:a16="http://schemas.microsoft.com/office/drawing/2014/main" id="{C70831D3-C021-9EF2-303C-BD590D7FFA2B}"/>
              </a:ext>
            </a:extLst>
          </p:cNvPr>
          <p:cNvSpPr/>
          <p:nvPr/>
        </p:nvSpPr>
        <p:spPr>
          <a:xfrm rot="18496040">
            <a:off x="7203365" y="4561852"/>
            <a:ext cx="5682531" cy="456302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53498"/>
              <a:gd name="connsiteX1" fmla="*/ 0 w 7620438"/>
              <a:gd name="connsiteY1" fmla="*/ 14 h 453498"/>
              <a:gd name="connsiteX2" fmla="*/ 7620438 w 7620438"/>
              <a:gd name="connsiteY2" fmla="*/ 2203 h 453498"/>
              <a:gd name="connsiteX3" fmla="*/ 7460739 w 7620438"/>
              <a:gd name="connsiteY3" fmla="*/ 440719 h 453498"/>
              <a:gd name="connsiteX4" fmla="*/ 376999 w 7620438"/>
              <a:gd name="connsiteY4" fmla="*/ 453498 h 453498"/>
              <a:gd name="connsiteX5" fmla="*/ 330524 w 7620438"/>
              <a:gd name="connsiteY5" fmla="*/ 143505 h 453498"/>
              <a:gd name="connsiteX0" fmla="*/ 245077 w 7620438"/>
              <a:gd name="connsiteY0" fmla="*/ 203746 h 453493"/>
              <a:gd name="connsiteX1" fmla="*/ 0 w 7620438"/>
              <a:gd name="connsiteY1" fmla="*/ 9 h 453493"/>
              <a:gd name="connsiteX2" fmla="*/ 7620438 w 7620438"/>
              <a:gd name="connsiteY2" fmla="*/ 2198 h 453493"/>
              <a:gd name="connsiteX3" fmla="*/ 7460739 w 7620438"/>
              <a:gd name="connsiteY3" fmla="*/ 440714 h 453493"/>
              <a:gd name="connsiteX4" fmla="*/ 376999 w 7620438"/>
              <a:gd name="connsiteY4" fmla="*/ 453493 h 453493"/>
              <a:gd name="connsiteX5" fmla="*/ 245077 w 7620438"/>
              <a:gd name="connsiteY5" fmla="*/ 203746 h 453493"/>
              <a:gd name="connsiteX0" fmla="*/ 245077 w 7620438"/>
              <a:gd name="connsiteY0" fmla="*/ 203746 h 452307"/>
              <a:gd name="connsiteX1" fmla="*/ 0 w 7620438"/>
              <a:gd name="connsiteY1" fmla="*/ 9 h 452307"/>
              <a:gd name="connsiteX2" fmla="*/ 7620438 w 7620438"/>
              <a:gd name="connsiteY2" fmla="*/ 2198 h 452307"/>
              <a:gd name="connsiteX3" fmla="*/ 7460739 w 7620438"/>
              <a:gd name="connsiteY3" fmla="*/ 440714 h 452307"/>
              <a:gd name="connsiteX4" fmla="*/ 431400 w 7620438"/>
              <a:gd name="connsiteY4" fmla="*/ 452307 h 452307"/>
              <a:gd name="connsiteX5" fmla="*/ 245077 w 7620438"/>
              <a:gd name="connsiteY5" fmla="*/ 203746 h 452307"/>
              <a:gd name="connsiteX0" fmla="*/ 199588 w 7574949"/>
              <a:gd name="connsiteY0" fmla="*/ 203468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9588 w 7574949"/>
              <a:gd name="connsiteY5" fmla="*/ 203468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415250 w 7574949"/>
              <a:gd name="connsiteY3" fmla="*/ 440614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015830 w 7574949"/>
              <a:gd name="connsiteY3" fmla="*/ 439160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630415"/>
              <a:gd name="connsiteY0" fmla="*/ 207578 h 452207"/>
              <a:gd name="connsiteX1" fmla="*/ 0 w 7630415"/>
              <a:gd name="connsiteY1" fmla="*/ 187 h 452207"/>
              <a:gd name="connsiteX2" fmla="*/ 7630415 w 7630415"/>
              <a:gd name="connsiteY2" fmla="*/ 3429 h 452207"/>
              <a:gd name="connsiteX3" fmla="*/ 7015830 w 7630415"/>
              <a:gd name="connsiteY3" fmla="*/ 439160 h 452207"/>
              <a:gd name="connsiteX4" fmla="*/ 385911 w 7630415"/>
              <a:gd name="connsiteY4" fmla="*/ 452207 h 452207"/>
              <a:gd name="connsiteX5" fmla="*/ 194009 w 7630415"/>
              <a:gd name="connsiteY5" fmla="*/ 207578 h 452207"/>
              <a:gd name="connsiteX0" fmla="*/ 233919 w 7670325"/>
              <a:gd name="connsiteY0" fmla="*/ 211739 h 456368"/>
              <a:gd name="connsiteX1" fmla="*/ -1 w 7670325"/>
              <a:gd name="connsiteY1" fmla="*/ 136 h 456368"/>
              <a:gd name="connsiteX2" fmla="*/ 7670325 w 7670325"/>
              <a:gd name="connsiteY2" fmla="*/ 7590 h 456368"/>
              <a:gd name="connsiteX3" fmla="*/ 7055740 w 7670325"/>
              <a:gd name="connsiteY3" fmla="*/ 443321 h 456368"/>
              <a:gd name="connsiteX4" fmla="*/ 425821 w 7670325"/>
              <a:gd name="connsiteY4" fmla="*/ 456368 h 456368"/>
              <a:gd name="connsiteX5" fmla="*/ 233919 w 7670325"/>
              <a:gd name="connsiteY5" fmla="*/ 211739 h 456368"/>
              <a:gd name="connsiteX0" fmla="*/ 217186 w 7670326"/>
              <a:gd name="connsiteY0" fmla="*/ 223471 h 456302"/>
              <a:gd name="connsiteX1" fmla="*/ 0 w 7670326"/>
              <a:gd name="connsiteY1" fmla="*/ 70 h 456302"/>
              <a:gd name="connsiteX2" fmla="*/ 7670326 w 7670326"/>
              <a:gd name="connsiteY2" fmla="*/ 7524 h 456302"/>
              <a:gd name="connsiteX3" fmla="*/ 7055741 w 7670326"/>
              <a:gd name="connsiteY3" fmla="*/ 443255 h 456302"/>
              <a:gd name="connsiteX4" fmla="*/ 425822 w 7670326"/>
              <a:gd name="connsiteY4" fmla="*/ 456302 h 456302"/>
              <a:gd name="connsiteX5" fmla="*/ 217186 w 7670326"/>
              <a:gd name="connsiteY5" fmla="*/ 223471 h 456302"/>
              <a:gd name="connsiteX0" fmla="*/ 217186 w 7055741"/>
              <a:gd name="connsiteY0" fmla="*/ 223471 h 456302"/>
              <a:gd name="connsiteX1" fmla="*/ 0 w 7055741"/>
              <a:gd name="connsiteY1" fmla="*/ 70 h 456302"/>
              <a:gd name="connsiteX2" fmla="*/ 6368757 w 7055741"/>
              <a:gd name="connsiteY2" fmla="*/ 19389 h 456302"/>
              <a:gd name="connsiteX3" fmla="*/ 7055741 w 7055741"/>
              <a:gd name="connsiteY3" fmla="*/ 443255 h 456302"/>
              <a:gd name="connsiteX4" fmla="*/ 425822 w 7055741"/>
              <a:gd name="connsiteY4" fmla="*/ 456302 h 456302"/>
              <a:gd name="connsiteX5" fmla="*/ 217186 w 7055741"/>
              <a:gd name="connsiteY5" fmla="*/ 223471 h 456302"/>
              <a:gd name="connsiteX0" fmla="*/ 217186 w 6368757"/>
              <a:gd name="connsiteY0" fmla="*/ 223471 h 456302"/>
              <a:gd name="connsiteX1" fmla="*/ 0 w 6368757"/>
              <a:gd name="connsiteY1" fmla="*/ 70 h 456302"/>
              <a:gd name="connsiteX2" fmla="*/ 6368757 w 6368757"/>
              <a:gd name="connsiteY2" fmla="*/ 19389 h 456302"/>
              <a:gd name="connsiteX3" fmla="*/ 5760928 w 6368757"/>
              <a:gd name="connsiteY3" fmla="*/ 442270 h 456302"/>
              <a:gd name="connsiteX4" fmla="*/ 425822 w 6368757"/>
              <a:gd name="connsiteY4" fmla="*/ 456302 h 456302"/>
              <a:gd name="connsiteX5" fmla="*/ 217186 w 6368757"/>
              <a:gd name="connsiteY5" fmla="*/ 223471 h 456302"/>
              <a:gd name="connsiteX0" fmla="*/ 217186 w 6357533"/>
              <a:gd name="connsiteY0" fmla="*/ 223471 h 456302"/>
              <a:gd name="connsiteX1" fmla="*/ 0 w 6357533"/>
              <a:gd name="connsiteY1" fmla="*/ 70 h 456302"/>
              <a:gd name="connsiteX2" fmla="*/ 6357533 w 6357533"/>
              <a:gd name="connsiteY2" fmla="*/ 18205 h 456302"/>
              <a:gd name="connsiteX3" fmla="*/ 5760928 w 6357533"/>
              <a:gd name="connsiteY3" fmla="*/ 442270 h 456302"/>
              <a:gd name="connsiteX4" fmla="*/ 425822 w 6357533"/>
              <a:gd name="connsiteY4" fmla="*/ 456302 h 456302"/>
              <a:gd name="connsiteX5" fmla="*/ 217186 w 6357533"/>
              <a:gd name="connsiteY5" fmla="*/ 223471 h 45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533" h="456302">
                <a:moveTo>
                  <a:pt x="217186" y="223471"/>
                </a:moveTo>
                <a:cubicBezTo>
                  <a:pt x="29241" y="15286"/>
                  <a:pt x="13714" y="-1292"/>
                  <a:pt x="0" y="70"/>
                </a:cubicBezTo>
                <a:lnTo>
                  <a:pt x="6357533" y="18205"/>
                </a:lnTo>
                <a:lnTo>
                  <a:pt x="5760928" y="442270"/>
                </a:lnTo>
                <a:lnTo>
                  <a:pt x="425822" y="456302"/>
                </a:lnTo>
                <a:cubicBezTo>
                  <a:pt x="361855" y="374759"/>
                  <a:pt x="391151" y="429653"/>
                  <a:pt x="217186" y="223471"/>
                </a:cubicBezTo>
                <a:close/>
              </a:path>
            </a:pathLst>
          </a:custGeom>
          <a:solidFill>
            <a:srgbClr val="CEA88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53C2D-EAB4-01EA-B577-C7890FD35498}"/>
              </a:ext>
            </a:extLst>
          </p:cNvPr>
          <p:cNvSpPr txBox="1"/>
          <p:nvPr/>
        </p:nvSpPr>
        <p:spPr>
          <a:xfrm rot="18490663">
            <a:off x="7968513" y="6047503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8BD0-51D3-C015-86F9-A26E31A51A90}"/>
              </a:ext>
            </a:extLst>
          </p:cNvPr>
          <p:cNvSpPr txBox="1"/>
          <p:nvPr/>
        </p:nvSpPr>
        <p:spPr>
          <a:xfrm rot="18490663">
            <a:off x="9307794" y="4281047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0B0CD-B487-9AF9-CA96-EA045342A3ED}"/>
              </a:ext>
            </a:extLst>
          </p:cNvPr>
          <p:cNvSpPr txBox="1"/>
          <p:nvPr/>
        </p:nvSpPr>
        <p:spPr>
          <a:xfrm rot="18490663">
            <a:off x="10723617" y="2876854"/>
            <a:ext cx="13032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488743-96F5-94E7-4C47-120ADAE9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9876420" y="591032"/>
            <a:ext cx="1650687" cy="94065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894149-1072-7328-BEA2-8F3285850C36}"/>
              </a:ext>
            </a:extLst>
          </p:cNvPr>
          <p:cNvSpPr/>
          <p:nvPr/>
        </p:nvSpPr>
        <p:spPr>
          <a:xfrm>
            <a:off x="850142" y="1644321"/>
            <a:ext cx="7823361" cy="2279163"/>
          </a:xfrm>
          <a:prstGeom prst="roundRect">
            <a:avLst>
              <a:gd name="adj" fmla="val 9454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1A46-8607-2EEF-C4AB-8A705D82A3B4}"/>
              </a:ext>
            </a:extLst>
          </p:cNvPr>
          <p:cNvSpPr txBox="1"/>
          <p:nvPr/>
        </p:nvSpPr>
        <p:spPr>
          <a:xfrm>
            <a:off x="1206962" y="1459799"/>
            <a:ext cx="374441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(ЗАОЧНЫЙ):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DBED2-F0B7-9D4E-41C3-060DCF6E0494}"/>
              </a:ext>
            </a:extLst>
          </p:cNvPr>
          <p:cNvSpPr txBox="1"/>
          <p:nvPr/>
        </p:nvSpPr>
        <p:spPr>
          <a:xfrm>
            <a:off x="3984823" y="2404177"/>
            <a:ext cx="447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spc="-20" dirty="0">
                <a:solidFill>
                  <a:srgbClr val="3652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одача заявок для участия в конференции</a:t>
            </a:r>
          </a:p>
          <a:p>
            <a:r>
              <a:rPr lang="ru-RU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ru-RU" sz="1800" spc="-20" dirty="0">
                <a:solidFill>
                  <a:srgbClr val="3652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электронную почту: </a:t>
            </a:r>
            <a:r>
              <a:rPr lang="ru-RU" sz="1800" b="1" spc="-20" dirty="0">
                <a:solidFill>
                  <a:srgbClr val="3652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konk</a:t>
            </a:r>
            <a:r>
              <a:rPr lang="en-US" sz="1800" b="1" spc="-20" dirty="0">
                <a:solidFill>
                  <a:srgbClr val="3652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1800" b="1" spc="-20" dirty="0">
                <a:solidFill>
                  <a:srgbClr val="3652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rs</a:t>
            </a:r>
            <a:r>
              <a:rPr lang="en-US" sz="1800" b="1" spc="-20" dirty="0">
                <a:solidFill>
                  <a:srgbClr val="36525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@copp58.ru</a:t>
            </a:r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2615203-7B6A-61A6-620C-CC0AF0923C72}"/>
              </a:ext>
            </a:extLst>
          </p:cNvPr>
          <p:cNvSpPr/>
          <p:nvPr/>
        </p:nvSpPr>
        <p:spPr>
          <a:xfrm>
            <a:off x="850141" y="4316078"/>
            <a:ext cx="7877063" cy="2279163"/>
          </a:xfrm>
          <a:prstGeom prst="roundRect">
            <a:avLst>
              <a:gd name="adj" fmla="val 8102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64D9F-4280-D4F3-9ED4-C3C630F254AD}"/>
              </a:ext>
            </a:extLst>
          </p:cNvPr>
          <p:cNvSpPr txBox="1"/>
          <p:nvPr/>
        </p:nvSpPr>
        <p:spPr>
          <a:xfrm>
            <a:off x="1311587" y="4131502"/>
            <a:ext cx="338114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(ОЧНЫЙ):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5B557-7B82-A0C6-96EB-FD9CBB729861}"/>
              </a:ext>
            </a:extLst>
          </p:cNvPr>
          <p:cNvSpPr txBox="1"/>
          <p:nvPr/>
        </p:nvSpPr>
        <p:spPr>
          <a:xfrm>
            <a:off x="3984823" y="4803051"/>
            <a:ext cx="447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srgbClr val="36525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Оценка Жюри работ участников конференции, определение победителей и призёров, награждение победителей конференции по всем номинациям.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7119D4-1254-4E5B-41E0-524778F91323}"/>
              </a:ext>
            </a:extLst>
          </p:cNvPr>
          <p:cNvSpPr/>
          <p:nvPr/>
        </p:nvSpPr>
        <p:spPr>
          <a:xfrm>
            <a:off x="11644750" y="2569593"/>
            <a:ext cx="175815" cy="396044"/>
          </a:xfrm>
          <a:prstGeom prst="rect">
            <a:avLst/>
          </a:prstGeom>
          <a:solidFill>
            <a:srgbClr val="4365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9B4DFE-D17C-526C-280F-18535B3AC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r="4105"/>
          <a:stretch/>
        </p:blipFill>
        <p:spPr>
          <a:xfrm>
            <a:off x="960642" y="1984607"/>
            <a:ext cx="2897400" cy="16448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30FE47-1442-9F8B-8837-58F5797F29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0" y="4522796"/>
            <a:ext cx="2875998" cy="2013199"/>
          </a:xfrm>
          <a:prstGeom prst="rect">
            <a:avLst/>
          </a:prstGeom>
        </p:spPr>
      </p:pic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1AE63DA8-5F89-8BA4-0246-2DE1FB0ECBF4}"/>
              </a:ext>
            </a:extLst>
          </p:cNvPr>
          <p:cNvSpPr/>
          <p:nvPr/>
        </p:nvSpPr>
        <p:spPr>
          <a:xfrm rot="20247900">
            <a:off x="5565356" y="5607858"/>
            <a:ext cx="6403901" cy="464184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48080"/>
              <a:gd name="connsiteX1" fmla="*/ 0 w 7620438"/>
              <a:gd name="connsiteY1" fmla="*/ 14 h 448080"/>
              <a:gd name="connsiteX2" fmla="*/ 7620438 w 7620438"/>
              <a:gd name="connsiteY2" fmla="*/ 2203 h 448080"/>
              <a:gd name="connsiteX3" fmla="*/ 7460739 w 7620438"/>
              <a:gd name="connsiteY3" fmla="*/ 440719 h 448080"/>
              <a:gd name="connsiteX4" fmla="*/ 1996246 w 7620438"/>
              <a:gd name="connsiteY4" fmla="*/ 448080 h 448080"/>
              <a:gd name="connsiteX5" fmla="*/ 330524 w 7620438"/>
              <a:gd name="connsiteY5" fmla="*/ 143505 h 448080"/>
              <a:gd name="connsiteX0" fmla="*/ 7014 w 7296928"/>
              <a:gd name="connsiteY0" fmla="*/ 141302 h 445877"/>
              <a:gd name="connsiteX1" fmla="*/ 586181 w 7296928"/>
              <a:gd name="connsiteY1" fmla="*/ 5026 h 445877"/>
              <a:gd name="connsiteX2" fmla="*/ 7296928 w 7296928"/>
              <a:gd name="connsiteY2" fmla="*/ 0 h 445877"/>
              <a:gd name="connsiteX3" fmla="*/ 7137229 w 7296928"/>
              <a:gd name="connsiteY3" fmla="*/ 438516 h 445877"/>
              <a:gd name="connsiteX4" fmla="*/ 1672736 w 7296928"/>
              <a:gd name="connsiteY4" fmla="*/ 445877 h 445877"/>
              <a:gd name="connsiteX5" fmla="*/ 7014 w 7296928"/>
              <a:gd name="connsiteY5" fmla="*/ 141302 h 445877"/>
              <a:gd name="connsiteX0" fmla="*/ 410605 w 6710747"/>
              <a:gd name="connsiteY0" fmla="*/ 172843 h 445877"/>
              <a:gd name="connsiteX1" fmla="*/ 0 w 6710747"/>
              <a:gd name="connsiteY1" fmla="*/ 5026 h 445877"/>
              <a:gd name="connsiteX2" fmla="*/ 6710747 w 6710747"/>
              <a:gd name="connsiteY2" fmla="*/ 0 h 445877"/>
              <a:gd name="connsiteX3" fmla="*/ 6551048 w 6710747"/>
              <a:gd name="connsiteY3" fmla="*/ 438516 h 445877"/>
              <a:gd name="connsiteX4" fmla="*/ 1086555 w 6710747"/>
              <a:gd name="connsiteY4" fmla="*/ 445877 h 445877"/>
              <a:gd name="connsiteX5" fmla="*/ 410605 w 6710747"/>
              <a:gd name="connsiteY5" fmla="*/ 172843 h 445877"/>
              <a:gd name="connsiteX0" fmla="*/ 410605 w 6551048"/>
              <a:gd name="connsiteY0" fmla="*/ 172416 h 445450"/>
              <a:gd name="connsiteX1" fmla="*/ 0 w 6551048"/>
              <a:gd name="connsiteY1" fmla="*/ 4599 h 445450"/>
              <a:gd name="connsiteX2" fmla="*/ 6414531 w 6551048"/>
              <a:gd name="connsiteY2" fmla="*/ 0 h 445450"/>
              <a:gd name="connsiteX3" fmla="*/ 6551048 w 6551048"/>
              <a:gd name="connsiteY3" fmla="*/ 438089 h 445450"/>
              <a:gd name="connsiteX4" fmla="*/ 1086555 w 6551048"/>
              <a:gd name="connsiteY4" fmla="*/ 445450 h 445450"/>
              <a:gd name="connsiteX5" fmla="*/ 410605 w 6551048"/>
              <a:gd name="connsiteY5" fmla="*/ 172416 h 445450"/>
              <a:gd name="connsiteX0" fmla="*/ 410605 w 6414531"/>
              <a:gd name="connsiteY0" fmla="*/ 172416 h 445450"/>
              <a:gd name="connsiteX1" fmla="*/ 0 w 6414531"/>
              <a:gd name="connsiteY1" fmla="*/ 4599 h 445450"/>
              <a:gd name="connsiteX2" fmla="*/ 6414531 w 6414531"/>
              <a:gd name="connsiteY2" fmla="*/ 0 h 445450"/>
              <a:gd name="connsiteX3" fmla="*/ 6199904 w 6414531"/>
              <a:gd name="connsiteY3" fmla="*/ 432343 h 445450"/>
              <a:gd name="connsiteX4" fmla="*/ 1086555 w 6414531"/>
              <a:gd name="connsiteY4" fmla="*/ 445450 h 445450"/>
              <a:gd name="connsiteX5" fmla="*/ 410605 w 6414531"/>
              <a:gd name="connsiteY5" fmla="*/ 172416 h 445450"/>
              <a:gd name="connsiteX0" fmla="*/ 410605 w 6376542"/>
              <a:gd name="connsiteY0" fmla="*/ 179750 h 452784"/>
              <a:gd name="connsiteX1" fmla="*/ 0 w 6376542"/>
              <a:gd name="connsiteY1" fmla="*/ 11933 h 452784"/>
              <a:gd name="connsiteX2" fmla="*/ 6376542 w 6376542"/>
              <a:gd name="connsiteY2" fmla="*/ 0 h 452784"/>
              <a:gd name="connsiteX3" fmla="*/ 6199904 w 6376542"/>
              <a:gd name="connsiteY3" fmla="*/ 439677 h 452784"/>
              <a:gd name="connsiteX4" fmla="*/ 1086555 w 6376542"/>
              <a:gd name="connsiteY4" fmla="*/ 452784 h 452784"/>
              <a:gd name="connsiteX5" fmla="*/ 410605 w 6376542"/>
              <a:gd name="connsiteY5" fmla="*/ 179750 h 452784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9904 w 6383119"/>
              <a:gd name="connsiteY3" fmla="*/ 437022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1510 w 6383119"/>
              <a:gd name="connsiteY3" fmla="*/ 438633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4613 w 6383119"/>
              <a:gd name="connsiteY3" fmla="*/ 437384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3119" h="450129">
                <a:moveTo>
                  <a:pt x="410605" y="177095"/>
                </a:moveTo>
                <a:cubicBezTo>
                  <a:pt x="327947" y="129224"/>
                  <a:pt x="13714" y="7916"/>
                  <a:pt x="0" y="9278"/>
                </a:cubicBezTo>
                <a:lnTo>
                  <a:pt x="6383119" y="0"/>
                </a:lnTo>
                <a:lnTo>
                  <a:pt x="6194613" y="437384"/>
                </a:lnTo>
                <a:lnTo>
                  <a:pt x="1086555" y="450129"/>
                </a:lnTo>
                <a:lnTo>
                  <a:pt x="410605" y="177095"/>
                </a:lnTo>
                <a:close/>
              </a:path>
            </a:pathLst>
          </a:custGeom>
          <a:solidFill>
            <a:srgbClr val="43657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64E47-9301-E4DA-2698-7F69166A78C5}"/>
              </a:ext>
            </a:extLst>
          </p:cNvPr>
          <p:cNvSpPr txBox="1"/>
          <p:nvPr/>
        </p:nvSpPr>
        <p:spPr>
          <a:xfrm rot="20236334">
            <a:off x="6360407" y="5483780"/>
            <a:ext cx="53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наследие качества и профессионализма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3C818BA-CE0C-7FAD-DA52-092169C8D484}"/>
              </a:ext>
            </a:extLst>
          </p:cNvPr>
          <p:cNvSpPr/>
          <p:nvPr/>
        </p:nvSpPr>
        <p:spPr>
          <a:xfrm>
            <a:off x="850144" y="813401"/>
            <a:ext cx="7823360" cy="477947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E94B3-62C0-3E0F-534C-B80221A6AB62}"/>
              </a:ext>
            </a:extLst>
          </p:cNvPr>
          <p:cNvSpPr txBox="1"/>
          <p:nvPr/>
        </p:nvSpPr>
        <p:spPr>
          <a:xfrm>
            <a:off x="1206962" y="619799"/>
            <a:ext cx="529155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33367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524CCA-322F-332C-8DDA-EAB1BC6C5B04}"/>
              </a:ext>
            </a:extLst>
          </p:cNvPr>
          <p:cNvSpPr/>
          <p:nvPr/>
        </p:nvSpPr>
        <p:spPr>
          <a:xfrm>
            <a:off x="478527" y="535623"/>
            <a:ext cx="11161240" cy="6345324"/>
          </a:xfrm>
          <a:custGeom>
            <a:avLst/>
            <a:gdLst>
              <a:gd name="connsiteX0" fmla="*/ 0 w 6228692"/>
              <a:gd name="connsiteY0" fmla="*/ 332826 h 5121188"/>
              <a:gd name="connsiteX1" fmla="*/ 332826 w 6228692"/>
              <a:gd name="connsiteY1" fmla="*/ 0 h 5121188"/>
              <a:gd name="connsiteX2" fmla="*/ 5895866 w 6228692"/>
              <a:gd name="connsiteY2" fmla="*/ 0 h 5121188"/>
              <a:gd name="connsiteX3" fmla="*/ 6228692 w 6228692"/>
              <a:gd name="connsiteY3" fmla="*/ 332826 h 5121188"/>
              <a:gd name="connsiteX4" fmla="*/ 6228692 w 6228692"/>
              <a:gd name="connsiteY4" fmla="*/ 4788362 h 5121188"/>
              <a:gd name="connsiteX5" fmla="*/ 5895866 w 6228692"/>
              <a:gd name="connsiteY5" fmla="*/ 5121188 h 5121188"/>
              <a:gd name="connsiteX6" fmla="*/ 332826 w 6228692"/>
              <a:gd name="connsiteY6" fmla="*/ 5121188 h 5121188"/>
              <a:gd name="connsiteX7" fmla="*/ 0 w 6228692"/>
              <a:gd name="connsiteY7" fmla="*/ 4788362 h 5121188"/>
              <a:gd name="connsiteX8" fmla="*/ 0 w 6228692"/>
              <a:gd name="connsiteY8" fmla="*/ 332826 h 5121188"/>
              <a:gd name="connsiteX0" fmla="*/ 26432 w 6255124"/>
              <a:gd name="connsiteY0" fmla="*/ 332826 h 5146588"/>
              <a:gd name="connsiteX1" fmla="*/ 359258 w 6255124"/>
              <a:gd name="connsiteY1" fmla="*/ 0 h 5146588"/>
              <a:gd name="connsiteX2" fmla="*/ 5922298 w 6255124"/>
              <a:gd name="connsiteY2" fmla="*/ 0 h 5146588"/>
              <a:gd name="connsiteX3" fmla="*/ 6255124 w 6255124"/>
              <a:gd name="connsiteY3" fmla="*/ 332826 h 5146588"/>
              <a:gd name="connsiteX4" fmla="*/ 6255124 w 6255124"/>
              <a:gd name="connsiteY4" fmla="*/ 4788362 h 5146588"/>
              <a:gd name="connsiteX5" fmla="*/ 5922298 w 6255124"/>
              <a:gd name="connsiteY5" fmla="*/ 5121188 h 5146588"/>
              <a:gd name="connsiteX6" fmla="*/ 111608 w 6255124"/>
              <a:gd name="connsiteY6" fmla="*/ 5146588 h 5146588"/>
              <a:gd name="connsiteX7" fmla="*/ 26432 w 6255124"/>
              <a:gd name="connsiteY7" fmla="*/ 4788362 h 5146588"/>
              <a:gd name="connsiteX8" fmla="*/ 26432 w 6255124"/>
              <a:gd name="connsiteY8" fmla="*/ 332826 h 5146588"/>
              <a:gd name="connsiteX0" fmla="*/ 15525 w 6244217"/>
              <a:gd name="connsiteY0" fmla="*/ 332826 h 5203882"/>
              <a:gd name="connsiteX1" fmla="*/ 348351 w 6244217"/>
              <a:gd name="connsiteY1" fmla="*/ 0 h 5203882"/>
              <a:gd name="connsiteX2" fmla="*/ 5911391 w 6244217"/>
              <a:gd name="connsiteY2" fmla="*/ 0 h 5203882"/>
              <a:gd name="connsiteX3" fmla="*/ 6244217 w 6244217"/>
              <a:gd name="connsiteY3" fmla="*/ 332826 h 5203882"/>
              <a:gd name="connsiteX4" fmla="*/ 6244217 w 6244217"/>
              <a:gd name="connsiteY4" fmla="*/ 4788362 h 5203882"/>
              <a:gd name="connsiteX5" fmla="*/ 5911391 w 6244217"/>
              <a:gd name="connsiteY5" fmla="*/ 5121188 h 5203882"/>
              <a:gd name="connsiteX6" fmla="*/ 100701 w 6244217"/>
              <a:gd name="connsiteY6" fmla="*/ 5146588 h 5203882"/>
              <a:gd name="connsiteX7" fmla="*/ 40925 w 6244217"/>
              <a:gd name="connsiteY7" fmla="*/ 5112212 h 5203882"/>
              <a:gd name="connsiteX8" fmla="*/ 15525 w 6244217"/>
              <a:gd name="connsiteY8" fmla="*/ 332826 h 5203882"/>
              <a:gd name="connsiteX0" fmla="*/ 54355 w 6283047"/>
              <a:gd name="connsiteY0" fmla="*/ 332826 h 5205989"/>
              <a:gd name="connsiteX1" fmla="*/ 387181 w 6283047"/>
              <a:gd name="connsiteY1" fmla="*/ 0 h 5205989"/>
              <a:gd name="connsiteX2" fmla="*/ 5950221 w 6283047"/>
              <a:gd name="connsiteY2" fmla="*/ 0 h 5205989"/>
              <a:gd name="connsiteX3" fmla="*/ 6283047 w 6283047"/>
              <a:gd name="connsiteY3" fmla="*/ 332826 h 5205989"/>
              <a:gd name="connsiteX4" fmla="*/ 6283047 w 6283047"/>
              <a:gd name="connsiteY4" fmla="*/ 4788362 h 5205989"/>
              <a:gd name="connsiteX5" fmla="*/ 5950221 w 6283047"/>
              <a:gd name="connsiteY5" fmla="*/ 5121188 h 5205989"/>
              <a:gd name="connsiteX6" fmla="*/ 82381 w 6283047"/>
              <a:gd name="connsiteY6" fmla="*/ 5152938 h 5205989"/>
              <a:gd name="connsiteX7" fmla="*/ 79755 w 6283047"/>
              <a:gd name="connsiteY7" fmla="*/ 5112212 h 5205989"/>
              <a:gd name="connsiteX8" fmla="*/ 54355 w 6283047"/>
              <a:gd name="connsiteY8" fmla="*/ 332826 h 5205989"/>
              <a:gd name="connsiteX0" fmla="*/ 0 w 6228692"/>
              <a:gd name="connsiteY0" fmla="*/ 332826 h 5202529"/>
              <a:gd name="connsiteX1" fmla="*/ 332826 w 6228692"/>
              <a:gd name="connsiteY1" fmla="*/ 0 h 5202529"/>
              <a:gd name="connsiteX2" fmla="*/ 5895866 w 6228692"/>
              <a:gd name="connsiteY2" fmla="*/ 0 h 5202529"/>
              <a:gd name="connsiteX3" fmla="*/ 6228692 w 6228692"/>
              <a:gd name="connsiteY3" fmla="*/ 332826 h 5202529"/>
              <a:gd name="connsiteX4" fmla="*/ 6228692 w 6228692"/>
              <a:gd name="connsiteY4" fmla="*/ 4788362 h 5202529"/>
              <a:gd name="connsiteX5" fmla="*/ 5895866 w 6228692"/>
              <a:gd name="connsiteY5" fmla="*/ 5121188 h 5202529"/>
              <a:gd name="connsiteX6" fmla="*/ 28026 w 6228692"/>
              <a:gd name="connsiteY6" fmla="*/ 5152938 h 5202529"/>
              <a:gd name="connsiteX7" fmla="*/ 25400 w 6228692"/>
              <a:gd name="connsiteY7" fmla="*/ 5112212 h 5202529"/>
              <a:gd name="connsiteX8" fmla="*/ 0 w 6228692"/>
              <a:gd name="connsiteY8" fmla="*/ 332826 h 5202529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8692 w 6228692"/>
              <a:gd name="connsiteY4" fmla="*/ 4788362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217693"/>
              <a:gd name="connsiteX1" fmla="*/ 332826 w 6228692"/>
              <a:gd name="connsiteY1" fmla="*/ 0 h 5217693"/>
              <a:gd name="connsiteX2" fmla="*/ 5895866 w 6228692"/>
              <a:gd name="connsiteY2" fmla="*/ 0 h 5217693"/>
              <a:gd name="connsiteX3" fmla="*/ 6228692 w 6228692"/>
              <a:gd name="connsiteY3" fmla="*/ 332826 h 5217693"/>
              <a:gd name="connsiteX4" fmla="*/ 6219167 w 6228692"/>
              <a:gd name="connsiteY4" fmla="*/ 5140787 h 5217693"/>
              <a:gd name="connsiteX5" fmla="*/ 5895866 w 6228692"/>
              <a:gd name="connsiteY5" fmla="*/ 5121188 h 5217693"/>
              <a:gd name="connsiteX6" fmla="*/ 28026 w 6228692"/>
              <a:gd name="connsiteY6" fmla="*/ 5152938 h 5217693"/>
              <a:gd name="connsiteX7" fmla="*/ 25400 w 6228692"/>
              <a:gd name="connsiteY7" fmla="*/ 5112212 h 5217693"/>
              <a:gd name="connsiteX8" fmla="*/ 0 w 6228692"/>
              <a:gd name="connsiteY8" fmla="*/ 332826 h 5217693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301269"/>
              <a:gd name="connsiteY0" fmla="*/ 332826 h 5152938"/>
              <a:gd name="connsiteX1" fmla="*/ 332826 w 6301269"/>
              <a:gd name="connsiteY1" fmla="*/ 0 h 5152938"/>
              <a:gd name="connsiteX2" fmla="*/ 5895866 w 6301269"/>
              <a:gd name="connsiteY2" fmla="*/ 0 h 5152938"/>
              <a:gd name="connsiteX3" fmla="*/ 6228692 w 6301269"/>
              <a:gd name="connsiteY3" fmla="*/ 332826 h 5152938"/>
              <a:gd name="connsiteX4" fmla="*/ 6219167 w 6301269"/>
              <a:gd name="connsiteY4" fmla="*/ 5140787 h 5152938"/>
              <a:gd name="connsiteX5" fmla="*/ 6219716 w 6301269"/>
              <a:gd name="connsiteY5" fmla="*/ 5121188 h 5152938"/>
              <a:gd name="connsiteX6" fmla="*/ 28026 w 6301269"/>
              <a:gd name="connsiteY6" fmla="*/ 5152938 h 5152938"/>
              <a:gd name="connsiteX7" fmla="*/ 25400 w 6301269"/>
              <a:gd name="connsiteY7" fmla="*/ 5112212 h 5152938"/>
              <a:gd name="connsiteX8" fmla="*/ 0 w 6301269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3175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31750 w 6228692"/>
              <a:gd name="connsiteY7" fmla="*/ 5112212 h 5133888"/>
              <a:gd name="connsiteX8" fmla="*/ 0 w 6228692"/>
              <a:gd name="connsiteY8" fmla="*/ 332826 h 513388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44450 w 6228692"/>
              <a:gd name="connsiteY7" fmla="*/ 5093162 h 5133888"/>
              <a:gd name="connsiteX8" fmla="*/ 0 w 6228692"/>
              <a:gd name="connsiteY8" fmla="*/ 332826 h 5133888"/>
              <a:gd name="connsiteX0" fmla="*/ 0 w 6228692"/>
              <a:gd name="connsiteY0" fmla="*/ 332826 h 5127538"/>
              <a:gd name="connsiteX1" fmla="*/ 332826 w 6228692"/>
              <a:gd name="connsiteY1" fmla="*/ 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32826 h 5127538"/>
              <a:gd name="connsiteX1" fmla="*/ 218526 w 6228692"/>
              <a:gd name="connsiteY1" fmla="*/ 1524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25206 h 5119918"/>
              <a:gd name="connsiteX1" fmla="*/ 218526 w 6228692"/>
              <a:gd name="connsiteY1" fmla="*/ 7620 h 5119918"/>
              <a:gd name="connsiteX2" fmla="*/ 6033026 w 6228692"/>
              <a:gd name="connsiteY2" fmla="*/ 0 h 5119918"/>
              <a:gd name="connsiteX3" fmla="*/ 6228692 w 6228692"/>
              <a:gd name="connsiteY3" fmla="*/ 325206 h 5119918"/>
              <a:gd name="connsiteX4" fmla="*/ 6222342 w 6228692"/>
              <a:gd name="connsiteY4" fmla="*/ 5114117 h 5119918"/>
              <a:gd name="connsiteX5" fmla="*/ 6219716 w 6228692"/>
              <a:gd name="connsiteY5" fmla="*/ 5113568 h 5119918"/>
              <a:gd name="connsiteX6" fmla="*/ 59776 w 6228692"/>
              <a:gd name="connsiteY6" fmla="*/ 5119918 h 5119918"/>
              <a:gd name="connsiteX7" fmla="*/ 44450 w 6228692"/>
              <a:gd name="connsiteY7" fmla="*/ 5085542 h 5119918"/>
              <a:gd name="connsiteX8" fmla="*/ 0 w 6228692"/>
              <a:gd name="connsiteY8" fmla="*/ 325206 h 51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692" h="5119918">
                <a:moveTo>
                  <a:pt x="0" y="325206"/>
                </a:moveTo>
                <a:cubicBezTo>
                  <a:pt x="0" y="141391"/>
                  <a:pt x="34711" y="7620"/>
                  <a:pt x="218526" y="7620"/>
                </a:cubicBezTo>
                <a:lnTo>
                  <a:pt x="6033026" y="0"/>
                </a:lnTo>
                <a:cubicBezTo>
                  <a:pt x="6216841" y="0"/>
                  <a:pt x="6228692" y="141391"/>
                  <a:pt x="6228692" y="325206"/>
                </a:cubicBezTo>
                <a:cubicBezTo>
                  <a:pt x="6226575" y="1921510"/>
                  <a:pt x="6224459" y="3517813"/>
                  <a:pt x="6222342" y="5114117"/>
                </a:cubicBezTo>
                <a:cubicBezTo>
                  <a:pt x="6222342" y="5113782"/>
                  <a:pt x="6222556" y="5110393"/>
                  <a:pt x="6219716" y="5113568"/>
                </a:cubicBezTo>
                <a:lnTo>
                  <a:pt x="59776" y="5119918"/>
                </a:lnTo>
                <a:cubicBezTo>
                  <a:pt x="53761" y="5107218"/>
                  <a:pt x="44450" y="5116957"/>
                  <a:pt x="44450" y="5085542"/>
                </a:cubicBezTo>
                <a:lnTo>
                  <a:pt x="0" y="325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1">
            <a:extLst>
              <a:ext uri="{FF2B5EF4-FFF2-40B4-BE49-F238E27FC236}">
                <a16:creationId xmlns:a16="http://schemas.microsoft.com/office/drawing/2014/main" id="{C70831D3-C021-9EF2-303C-BD590D7FFA2B}"/>
              </a:ext>
            </a:extLst>
          </p:cNvPr>
          <p:cNvSpPr/>
          <p:nvPr/>
        </p:nvSpPr>
        <p:spPr>
          <a:xfrm rot="18496040">
            <a:off x="7203062" y="4576122"/>
            <a:ext cx="5682531" cy="456302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53498"/>
              <a:gd name="connsiteX1" fmla="*/ 0 w 7620438"/>
              <a:gd name="connsiteY1" fmla="*/ 14 h 453498"/>
              <a:gd name="connsiteX2" fmla="*/ 7620438 w 7620438"/>
              <a:gd name="connsiteY2" fmla="*/ 2203 h 453498"/>
              <a:gd name="connsiteX3" fmla="*/ 7460739 w 7620438"/>
              <a:gd name="connsiteY3" fmla="*/ 440719 h 453498"/>
              <a:gd name="connsiteX4" fmla="*/ 376999 w 7620438"/>
              <a:gd name="connsiteY4" fmla="*/ 453498 h 453498"/>
              <a:gd name="connsiteX5" fmla="*/ 330524 w 7620438"/>
              <a:gd name="connsiteY5" fmla="*/ 143505 h 453498"/>
              <a:gd name="connsiteX0" fmla="*/ 245077 w 7620438"/>
              <a:gd name="connsiteY0" fmla="*/ 203746 h 453493"/>
              <a:gd name="connsiteX1" fmla="*/ 0 w 7620438"/>
              <a:gd name="connsiteY1" fmla="*/ 9 h 453493"/>
              <a:gd name="connsiteX2" fmla="*/ 7620438 w 7620438"/>
              <a:gd name="connsiteY2" fmla="*/ 2198 h 453493"/>
              <a:gd name="connsiteX3" fmla="*/ 7460739 w 7620438"/>
              <a:gd name="connsiteY3" fmla="*/ 440714 h 453493"/>
              <a:gd name="connsiteX4" fmla="*/ 376999 w 7620438"/>
              <a:gd name="connsiteY4" fmla="*/ 453493 h 453493"/>
              <a:gd name="connsiteX5" fmla="*/ 245077 w 7620438"/>
              <a:gd name="connsiteY5" fmla="*/ 203746 h 453493"/>
              <a:gd name="connsiteX0" fmla="*/ 245077 w 7620438"/>
              <a:gd name="connsiteY0" fmla="*/ 203746 h 452307"/>
              <a:gd name="connsiteX1" fmla="*/ 0 w 7620438"/>
              <a:gd name="connsiteY1" fmla="*/ 9 h 452307"/>
              <a:gd name="connsiteX2" fmla="*/ 7620438 w 7620438"/>
              <a:gd name="connsiteY2" fmla="*/ 2198 h 452307"/>
              <a:gd name="connsiteX3" fmla="*/ 7460739 w 7620438"/>
              <a:gd name="connsiteY3" fmla="*/ 440714 h 452307"/>
              <a:gd name="connsiteX4" fmla="*/ 431400 w 7620438"/>
              <a:gd name="connsiteY4" fmla="*/ 452307 h 452307"/>
              <a:gd name="connsiteX5" fmla="*/ 245077 w 7620438"/>
              <a:gd name="connsiteY5" fmla="*/ 203746 h 452307"/>
              <a:gd name="connsiteX0" fmla="*/ 199588 w 7574949"/>
              <a:gd name="connsiteY0" fmla="*/ 203468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9588 w 7574949"/>
              <a:gd name="connsiteY5" fmla="*/ 203468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415250 w 7574949"/>
              <a:gd name="connsiteY3" fmla="*/ 440614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015830 w 7574949"/>
              <a:gd name="connsiteY3" fmla="*/ 439160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630415"/>
              <a:gd name="connsiteY0" fmla="*/ 207578 h 452207"/>
              <a:gd name="connsiteX1" fmla="*/ 0 w 7630415"/>
              <a:gd name="connsiteY1" fmla="*/ 187 h 452207"/>
              <a:gd name="connsiteX2" fmla="*/ 7630415 w 7630415"/>
              <a:gd name="connsiteY2" fmla="*/ 3429 h 452207"/>
              <a:gd name="connsiteX3" fmla="*/ 7015830 w 7630415"/>
              <a:gd name="connsiteY3" fmla="*/ 439160 h 452207"/>
              <a:gd name="connsiteX4" fmla="*/ 385911 w 7630415"/>
              <a:gd name="connsiteY4" fmla="*/ 452207 h 452207"/>
              <a:gd name="connsiteX5" fmla="*/ 194009 w 7630415"/>
              <a:gd name="connsiteY5" fmla="*/ 207578 h 452207"/>
              <a:gd name="connsiteX0" fmla="*/ 233919 w 7670325"/>
              <a:gd name="connsiteY0" fmla="*/ 211739 h 456368"/>
              <a:gd name="connsiteX1" fmla="*/ -1 w 7670325"/>
              <a:gd name="connsiteY1" fmla="*/ 136 h 456368"/>
              <a:gd name="connsiteX2" fmla="*/ 7670325 w 7670325"/>
              <a:gd name="connsiteY2" fmla="*/ 7590 h 456368"/>
              <a:gd name="connsiteX3" fmla="*/ 7055740 w 7670325"/>
              <a:gd name="connsiteY3" fmla="*/ 443321 h 456368"/>
              <a:gd name="connsiteX4" fmla="*/ 425821 w 7670325"/>
              <a:gd name="connsiteY4" fmla="*/ 456368 h 456368"/>
              <a:gd name="connsiteX5" fmla="*/ 233919 w 7670325"/>
              <a:gd name="connsiteY5" fmla="*/ 211739 h 456368"/>
              <a:gd name="connsiteX0" fmla="*/ 217186 w 7670326"/>
              <a:gd name="connsiteY0" fmla="*/ 223471 h 456302"/>
              <a:gd name="connsiteX1" fmla="*/ 0 w 7670326"/>
              <a:gd name="connsiteY1" fmla="*/ 70 h 456302"/>
              <a:gd name="connsiteX2" fmla="*/ 7670326 w 7670326"/>
              <a:gd name="connsiteY2" fmla="*/ 7524 h 456302"/>
              <a:gd name="connsiteX3" fmla="*/ 7055741 w 7670326"/>
              <a:gd name="connsiteY3" fmla="*/ 443255 h 456302"/>
              <a:gd name="connsiteX4" fmla="*/ 425822 w 7670326"/>
              <a:gd name="connsiteY4" fmla="*/ 456302 h 456302"/>
              <a:gd name="connsiteX5" fmla="*/ 217186 w 7670326"/>
              <a:gd name="connsiteY5" fmla="*/ 223471 h 456302"/>
              <a:gd name="connsiteX0" fmla="*/ 217186 w 7055741"/>
              <a:gd name="connsiteY0" fmla="*/ 223471 h 456302"/>
              <a:gd name="connsiteX1" fmla="*/ 0 w 7055741"/>
              <a:gd name="connsiteY1" fmla="*/ 70 h 456302"/>
              <a:gd name="connsiteX2" fmla="*/ 6368757 w 7055741"/>
              <a:gd name="connsiteY2" fmla="*/ 19389 h 456302"/>
              <a:gd name="connsiteX3" fmla="*/ 7055741 w 7055741"/>
              <a:gd name="connsiteY3" fmla="*/ 443255 h 456302"/>
              <a:gd name="connsiteX4" fmla="*/ 425822 w 7055741"/>
              <a:gd name="connsiteY4" fmla="*/ 456302 h 456302"/>
              <a:gd name="connsiteX5" fmla="*/ 217186 w 7055741"/>
              <a:gd name="connsiteY5" fmla="*/ 223471 h 456302"/>
              <a:gd name="connsiteX0" fmla="*/ 217186 w 6368757"/>
              <a:gd name="connsiteY0" fmla="*/ 223471 h 456302"/>
              <a:gd name="connsiteX1" fmla="*/ 0 w 6368757"/>
              <a:gd name="connsiteY1" fmla="*/ 70 h 456302"/>
              <a:gd name="connsiteX2" fmla="*/ 6368757 w 6368757"/>
              <a:gd name="connsiteY2" fmla="*/ 19389 h 456302"/>
              <a:gd name="connsiteX3" fmla="*/ 5760928 w 6368757"/>
              <a:gd name="connsiteY3" fmla="*/ 442270 h 456302"/>
              <a:gd name="connsiteX4" fmla="*/ 425822 w 6368757"/>
              <a:gd name="connsiteY4" fmla="*/ 456302 h 456302"/>
              <a:gd name="connsiteX5" fmla="*/ 217186 w 6368757"/>
              <a:gd name="connsiteY5" fmla="*/ 223471 h 456302"/>
              <a:gd name="connsiteX0" fmla="*/ 217186 w 6357533"/>
              <a:gd name="connsiteY0" fmla="*/ 223471 h 456302"/>
              <a:gd name="connsiteX1" fmla="*/ 0 w 6357533"/>
              <a:gd name="connsiteY1" fmla="*/ 70 h 456302"/>
              <a:gd name="connsiteX2" fmla="*/ 6357533 w 6357533"/>
              <a:gd name="connsiteY2" fmla="*/ 18205 h 456302"/>
              <a:gd name="connsiteX3" fmla="*/ 5760928 w 6357533"/>
              <a:gd name="connsiteY3" fmla="*/ 442270 h 456302"/>
              <a:gd name="connsiteX4" fmla="*/ 425822 w 6357533"/>
              <a:gd name="connsiteY4" fmla="*/ 456302 h 456302"/>
              <a:gd name="connsiteX5" fmla="*/ 217186 w 6357533"/>
              <a:gd name="connsiteY5" fmla="*/ 223471 h 45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533" h="456302">
                <a:moveTo>
                  <a:pt x="217186" y="223471"/>
                </a:moveTo>
                <a:cubicBezTo>
                  <a:pt x="29241" y="15286"/>
                  <a:pt x="13714" y="-1292"/>
                  <a:pt x="0" y="70"/>
                </a:cubicBezTo>
                <a:lnTo>
                  <a:pt x="6357533" y="18205"/>
                </a:lnTo>
                <a:lnTo>
                  <a:pt x="5760928" y="442270"/>
                </a:lnTo>
                <a:lnTo>
                  <a:pt x="425822" y="456302"/>
                </a:lnTo>
                <a:cubicBezTo>
                  <a:pt x="361855" y="374759"/>
                  <a:pt x="391151" y="429653"/>
                  <a:pt x="217186" y="223471"/>
                </a:cubicBezTo>
                <a:close/>
              </a:path>
            </a:pathLst>
          </a:custGeom>
          <a:solidFill>
            <a:srgbClr val="CEA88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0B0CD-B487-9AF9-CA96-EA045342A3ED}"/>
              </a:ext>
            </a:extLst>
          </p:cNvPr>
          <p:cNvSpPr txBox="1"/>
          <p:nvPr/>
        </p:nvSpPr>
        <p:spPr>
          <a:xfrm rot="18490663">
            <a:off x="10723617" y="2876854"/>
            <a:ext cx="13032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488743-96F5-94E7-4C47-120ADAE9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9876420" y="591032"/>
            <a:ext cx="1650687" cy="94065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894149-1072-7328-BEA2-8F3285850C36}"/>
              </a:ext>
            </a:extLst>
          </p:cNvPr>
          <p:cNvSpPr/>
          <p:nvPr/>
        </p:nvSpPr>
        <p:spPr>
          <a:xfrm>
            <a:off x="810215" y="936115"/>
            <a:ext cx="6653937" cy="480033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E94B3-62C0-3E0F-534C-B80221A6AB62}"/>
              </a:ext>
            </a:extLst>
          </p:cNvPr>
          <p:cNvSpPr txBox="1"/>
          <p:nvPr/>
        </p:nvSpPr>
        <p:spPr>
          <a:xfrm>
            <a:off x="1200582" y="755623"/>
            <a:ext cx="54714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ШАГИ ДЛЯ УЧАСТИЯ В КОНФЕРЕНЦИИ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2615203-7B6A-61A6-620C-CC0AF0923C72}"/>
              </a:ext>
            </a:extLst>
          </p:cNvPr>
          <p:cNvSpPr/>
          <p:nvPr/>
        </p:nvSpPr>
        <p:spPr>
          <a:xfrm>
            <a:off x="2724425" y="5045479"/>
            <a:ext cx="5567819" cy="1110222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35B557-7B82-A0C6-96EB-FD9CBB729861}"/>
              </a:ext>
            </a:extLst>
          </p:cNvPr>
          <p:cNvSpPr txBox="1"/>
          <p:nvPr/>
        </p:nvSpPr>
        <p:spPr>
          <a:xfrm>
            <a:off x="1926182" y="2808869"/>
            <a:ext cx="33837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spc="-20" dirty="0">
                <a:solidFill>
                  <a:srgbClr val="2F474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"Преемственность поколений"</a:t>
            </a:r>
            <a:endParaRPr lang="ru-RU" sz="1900" dirty="0">
              <a:solidFill>
                <a:srgbClr val="2F474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7119D4-1254-4E5B-41E0-524778F91323}"/>
              </a:ext>
            </a:extLst>
          </p:cNvPr>
          <p:cNvSpPr/>
          <p:nvPr/>
        </p:nvSpPr>
        <p:spPr>
          <a:xfrm>
            <a:off x="11644750" y="2569593"/>
            <a:ext cx="175815" cy="396044"/>
          </a:xfrm>
          <a:prstGeom prst="rect">
            <a:avLst/>
          </a:prstGeom>
          <a:solidFill>
            <a:srgbClr val="4365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F4D4C-4962-B21B-C1C7-BC5722B23876}"/>
              </a:ext>
            </a:extLst>
          </p:cNvPr>
          <p:cNvSpPr txBox="1"/>
          <p:nvPr/>
        </p:nvSpPr>
        <p:spPr>
          <a:xfrm>
            <a:off x="7702854" y="2796316"/>
            <a:ext cx="24122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spc="-20" dirty="0">
                <a:solidFill>
                  <a:srgbClr val="36525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"Семейное дело"</a:t>
            </a:r>
            <a:endParaRPr lang="ru-RU" sz="1900" dirty="0">
              <a:solidFill>
                <a:srgbClr val="36525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534A7-CA2E-2CFA-5580-6E6DEF6D38AE}"/>
              </a:ext>
            </a:extLst>
          </p:cNvPr>
          <p:cNvSpPr txBox="1"/>
          <p:nvPr/>
        </p:nvSpPr>
        <p:spPr>
          <a:xfrm>
            <a:off x="2547324" y="4071488"/>
            <a:ext cx="25630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spc="-20" dirty="0">
                <a:solidFill>
                  <a:srgbClr val="36525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"Семейное творчество"</a:t>
            </a:r>
            <a:endParaRPr lang="ru-RU" sz="1900" dirty="0">
              <a:solidFill>
                <a:srgbClr val="36525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57BD8-2E85-A00F-B2F7-DDE3569B0818}"/>
              </a:ext>
            </a:extLst>
          </p:cNvPr>
          <p:cNvSpPr txBox="1"/>
          <p:nvPr/>
        </p:nvSpPr>
        <p:spPr>
          <a:xfrm>
            <a:off x="3740891" y="5402453"/>
            <a:ext cx="45247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spc="-20" dirty="0">
                <a:solidFill>
                  <a:srgbClr val="36525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"Есть такая профессия - Родину защищать"</a:t>
            </a:r>
            <a:endParaRPr lang="ru-RU" sz="1900" dirty="0">
              <a:solidFill>
                <a:srgbClr val="36525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206B1-24F0-C5DE-DA94-9684500FAFC0}"/>
              </a:ext>
            </a:extLst>
          </p:cNvPr>
          <p:cNvSpPr txBox="1"/>
          <p:nvPr/>
        </p:nvSpPr>
        <p:spPr>
          <a:xfrm>
            <a:off x="7103925" y="4114908"/>
            <a:ext cx="32258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spc="-20" dirty="0">
                <a:solidFill>
                  <a:srgbClr val="36525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"Заслуженная династия"</a:t>
            </a:r>
            <a:endParaRPr lang="ru-RU" sz="1900" dirty="0">
              <a:solidFill>
                <a:srgbClr val="36525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608B1B-B489-86DC-F87E-CEFBA3607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08" y="5072994"/>
            <a:ext cx="1043640" cy="10436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93C0895-5B23-A603-C7A9-3CD8DB5FD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4" y="3861483"/>
            <a:ext cx="1443881" cy="854177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40B758E-D3BD-E65C-D9A8-F14F6D65C6E9}"/>
              </a:ext>
            </a:extLst>
          </p:cNvPr>
          <p:cNvSpPr/>
          <p:nvPr/>
        </p:nvSpPr>
        <p:spPr>
          <a:xfrm>
            <a:off x="810214" y="3751347"/>
            <a:ext cx="4387364" cy="1096193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F16CB5B-CDFD-E048-2DC7-4DCC33BC6CFE}"/>
              </a:ext>
            </a:extLst>
          </p:cNvPr>
          <p:cNvSpPr/>
          <p:nvPr/>
        </p:nvSpPr>
        <p:spPr>
          <a:xfrm>
            <a:off x="5918135" y="2450589"/>
            <a:ext cx="4374757" cy="1118921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DC0911D-45E8-B241-ECAA-ADFB8FE04A20}"/>
              </a:ext>
            </a:extLst>
          </p:cNvPr>
          <p:cNvSpPr/>
          <p:nvPr/>
        </p:nvSpPr>
        <p:spPr>
          <a:xfrm>
            <a:off x="815278" y="2429201"/>
            <a:ext cx="4387364" cy="1102464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6C2EC39-2814-6C33-ECBA-72ED2A2E3DB6}"/>
              </a:ext>
            </a:extLst>
          </p:cNvPr>
          <p:cNvSpPr/>
          <p:nvPr/>
        </p:nvSpPr>
        <p:spPr>
          <a:xfrm>
            <a:off x="5905527" y="3766235"/>
            <a:ext cx="4387365" cy="1071777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8BD0-51D3-C015-86F9-A26E31A51A90}"/>
              </a:ext>
            </a:extLst>
          </p:cNvPr>
          <p:cNvSpPr txBox="1"/>
          <p:nvPr/>
        </p:nvSpPr>
        <p:spPr>
          <a:xfrm rot="18490663">
            <a:off x="9307794" y="4281047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53C2D-EAB4-01EA-B577-C7890FD35498}"/>
              </a:ext>
            </a:extLst>
          </p:cNvPr>
          <p:cNvSpPr txBox="1"/>
          <p:nvPr/>
        </p:nvSpPr>
        <p:spPr>
          <a:xfrm rot="18490663">
            <a:off x="7968513" y="6047503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D1C51E1-0A8B-C0EE-3B1B-08599C99955E}"/>
              </a:ext>
            </a:extLst>
          </p:cNvPr>
          <p:cNvSpPr/>
          <p:nvPr/>
        </p:nvSpPr>
        <p:spPr>
          <a:xfrm>
            <a:off x="815621" y="1671973"/>
            <a:ext cx="6653937" cy="482385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1A46-8607-2EEF-C4AB-8A705D82A3B4}"/>
              </a:ext>
            </a:extLst>
          </p:cNvPr>
          <p:cNvSpPr txBox="1"/>
          <p:nvPr/>
        </p:nvSpPr>
        <p:spPr>
          <a:xfrm>
            <a:off x="1200582" y="1470920"/>
            <a:ext cx="494116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1: ВЫБЕРИТЕ НОМИНАЦИЮ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B4117EE-EB4F-F7F8-0ED0-98023559C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2498598"/>
            <a:ext cx="1007217" cy="9822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54901C6-46B9-DEFD-C2CE-E7E43A66A1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00" y="3814965"/>
            <a:ext cx="1385863" cy="97928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38794A3-9453-B0A4-47D4-2FADEDBAFF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/>
        </p:blipFill>
        <p:spPr>
          <a:xfrm>
            <a:off x="6068700" y="2554271"/>
            <a:ext cx="1613569" cy="915682"/>
          </a:xfrm>
          <a:prstGeom prst="rect">
            <a:avLst/>
          </a:prstGeom>
        </p:spPr>
      </p:pic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1AE63DA8-5F89-8BA4-0246-2DE1FB0ECBF4}"/>
              </a:ext>
            </a:extLst>
          </p:cNvPr>
          <p:cNvSpPr/>
          <p:nvPr/>
        </p:nvSpPr>
        <p:spPr>
          <a:xfrm rot="20247900">
            <a:off x="5565356" y="5607858"/>
            <a:ext cx="6403901" cy="464184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48080"/>
              <a:gd name="connsiteX1" fmla="*/ 0 w 7620438"/>
              <a:gd name="connsiteY1" fmla="*/ 14 h 448080"/>
              <a:gd name="connsiteX2" fmla="*/ 7620438 w 7620438"/>
              <a:gd name="connsiteY2" fmla="*/ 2203 h 448080"/>
              <a:gd name="connsiteX3" fmla="*/ 7460739 w 7620438"/>
              <a:gd name="connsiteY3" fmla="*/ 440719 h 448080"/>
              <a:gd name="connsiteX4" fmla="*/ 1996246 w 7620438"/>
              <a:gd name="connsiteY4" fmla="*/ 448080 h 448080"/>
              <a:gd name="connsiteX5" fmla="*/ 330524 w 7620438"/>
              <a:gd name="connsiteY5" fmla="*/ 143505 h 448080"/>
              <a:gd name="connsiteX0" fmla="*/ 7014 w 7296928"/>
              <a:gd name="connsiteY0" fmla="*/ 141302 h 445877"/>
              <a:gd name="connsiteX1" fmla="*/ 586181 w 7296928"/>
              <a:gd name="connsiteY1" fmla="*/ 5026 h 445877"/>
              <a:gd name="connsiteX2" fmla="*/ 7296928 w 7296928"/>
              <a:gd name="connsiteY2" fmla="*/ 0 h 445877"/>
              <a:gd name="connsiteX3" fmla="*/ 7137229 w 7296928"/>
              <a:gd name="connsiteY3" fmla="*/ 438516 h 445877"/>
              <a:gd name="connsiteX4" fmla="*/ 1672736 w 7296928"/>
              <a:gd name="connsiteY4" fmla="*/ 445877 h 445877"/>
              <a:gd name="connsiteX5" fmla="*/ 7014 w 7296928"/>
              <a:gd name="connsiteY5" fmla="*/ 141302 h 445877"/>
              <a:gd name="connsiteX0" fmla="*/ 410605 w 6710747"/>
              <a:gd name="connsiteY0" fmla="*/ 172843 h 445877"/>
              <a:gd name="connsiteX1" fmla="*/ 0 w 6710747"/>
              <a:gd name="connsiteY1" fmla="*/ 5026 h 445877"/>
              <a:gd name="connsiteX2" fmla="*/ 6710747 w 6710747"/>
              <a:gd name="connsiteY2" fmla="*/ 0 h 445877"/>
              <a:gd name="connsiteX3" fmla="*/ 6551048 w 6710747"/>
              <a:gd name="connsiteY3" fmla="*/ 438516 h 445877"/>
              <a:gd name="connsiteX4" fmla="*/ 1086555 w 6710747"/>
              <a:gd name="connsiteY4" fmla="*/ 445877 h 445877"/>
              <a:gd name="connsiteX5" fmla="*/ 410605 w 6710747"/>
              <a:gd name="connsiteY5" fmla="*/ 172843 h 445877"/>
              <a:gd name="connsiteX0" fmla="*/ 410605 w 6551048"/>
              <a:gd name="connsiteY0" fmla="*/ 172416 h 445450"/>
              <a:gd name="connsiteX1" fmla="*/ 0 w 6551048"/>
              <a:gd name="connsiteY1" fmla="*/ 4599 h 445450"/>
              <a:gd name="connsiteX2" fmla="*/ 6414531 w 6551048"/>
              <a:gd name="connsiteY2" fmla="*/ 0 h 445450"/>
              <a:gd name="connsiteX3" fmla="*/ 6551048 w 6551048"/>
              <a:gd name="connsiteY3" fmla="*/ 438089 h 445450"/>
              <a:gd name="connsiteX4" fmla="*/ 1086555 w 6551048"/>
              <a:gd name="connsiteY4" fmla="*/ 445450 h 445450"/>
              <a:gd name="connsiteX5" fmla="*/ 410605 w 6551048"/>
              <a:gd name="connsiteY5" fmla="*/ 172416 h 445450"/>
              <a:gd name="connsiteX0" fmla="*/ 410605 w 6414531"/>
              <a:gd name="connsiteY0" fmla="*/ 172416 h 445450"/>
              <a:gd name="connsiteX1" fmla="*/ 0 w 6414531"/>
              <a:gd name="connsiteY1" fmla="*/ 4599 h 445450"/>
              <a:gd name="connsiteX2" fmla="*/ 6414531 w 6414531"/>
              <a:gd name="connsiteY2" fmla="*/ 0 h 445450"/>
              <a:gd name="connsiteX3" fmla="*/ 6199904 w 6414531"/>
              <a:gd name="connsiteY3" fmla="*/ 432343 h 445450"/>
              <a:gd name="connsiteX4" fmla="*/ 1086555 w 6414531"/>
              <a:gd name="connsiteY4" fmla="*/ 445450 h 445450"/>
              <a:gd name="connsiteX5" fmla="*/ 410605 w 6414531"/>
              <a:gd name="connsiteY5" fmla="*/ 172416 h 445450"/>
              <a:gd name="connsiteX0" fmla="*/ 410605 w 6376542"/>
              <a:gd name="connsiteY0" fmla="*/ 179750 h 452784"/>
              <a:gd name="connsiteX1" fmla="*/ 0 w 6376542"/>
              <a:gd name="connsiteY1" fmla="*/ 11933 h 452784"/>
              <a:gd name="connsiteX2" fmla="*/ 6376542 w 6376542"/>
              <a:gd name="connsiteY2" fmla="*/ 0 h 452784"/>
              <a:gd name="connsiteX3" fmla="*/ 6199904 w 6376542"/>
              <a:gd name="connsiteY3" fmla="*/ 439677 h 452784"/>
              <a:gd name="connsiteX4" fmla="*/ 1086555 w 6376542"/>
              <a:gd name="connsiteY4" fmla="*/ 452784 h 452784"/>
              <a:gd name="connsiteX5" fmla="*/ 410605 w 6376542"/>
              <a:gd name="connsiteY5" fmla="*/ 179750 h 452784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9904 w 6383119"/>
              <a:gd name="connsiteY3" fmla="*/ 437022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1510 w 6383119"/>
              <a:gd name="connsiteY3" fmla="*/ 438633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4613 w 6383119"/>
              <a:gd name="connsiteY3" fmla="*/ 437384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3119" h="450129">
                <a:moveTo>
                  <a:pt x="410605" y="177095"/>
                </a:moveTo>
                <a:cubicBezTo>
                  <a:pt x="327947" y="129224"/>
                  <a:pt x="13714" y="7916"/>
                  <a:pt x="0" y="9278"/>
                </a:cubicBezTo>
                <a:lnTo>
                  <a:pt x="6383119" y="0"/>
                </a:lnTo>
                <a:lnTo>
                  <a:pt x="6194613" y="437384"/>
                </a:lnTo>
                <a:lnTo>
                  <a:pt x="1086555" y="450129"/>
                </a:lnTo>
                <a:lnTo>
                  <a:pt x="410605" y="177095"/>
                </a:lnTo>
                <a:close/>
              </a:path>
            </a:pathLst>
          </a:custGeom>
          <a:solidFill>
            <a:srgbClr val="43657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64E47-9301-E4DA-2698-7F69166A78C5}"/>
              </a:ext>
            </a:extLst>
          </p:cNvPr>
          <p:cNvSpPr txBox="1"/>
          <p:nvPr/>
        </p:nvSpPr>
        <p:spPr>
          <a:xfrm rot="20236334">
            <a:off x="6429105" y="5505407"/>
            <a:ext cx="53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наследие качества и профессионализма</a:t>
            </a:r>
          </a:p>
        </p:txBody>
      </p:sp>
    </p:spTree>
    <p:extLst>
      <p:ext uri="{BB962C8B-B14F-4D97-AF65-F5344CB8AC3E}">
        <p14:creationId xmlns:p14="http://schemas.microsoft.com/office/powerpoint/2010/main" val="293025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524CCA-322F-332C-8DDA-EAB1BC6C5B04}"/>
              </a:ext>
            </a:extLst>
          </p:cNvPr>
          <p:cNvSpPr/>
          <p:nvPr/>
        </p:nvSpPr>
        <p:spPr>
          <a:xfrm>
            <a:off x="478527" y="535623"/>
            <a:ext cx="11161240" cy="6345324"/>
          </a:xfrm>
          <a:custGeom>
            <a:avLst/>
            <a:gdLst>
              <a:gd name="connsiteX0" fmla="*/ 0 w 6228692"/>
              <a:gd name="connsiteY0" fmla="*/ 332826 h 5121188"/>
              <a:gd name="connsiteX1" fmla="*/ 332826 w 6228692"/>
              <a:gd name="connsiteY1" fmla="*/ 0 h 5121188"/>
              <a:gd name="connsiteX2" fmla="*/ 5895866 w 6228692"/>
              <a:gd name="connsiteY2" fmla="*/ 0 h 5121188"/>
              <a:gd name="connsiteX3" fmla="*/ 6228692 w 6228692"/>
              <a:gd name="connsiteY3" fmla="*/ 332826 h 5121188"/>
              <a:gd name="connsiteX4" fmla="*/ 6228692 w 6228692"/>
              <a:gd name="connsiteY4" fmla="*/ 4788362 h 5121188"/>
              <a:gd name="connsiteX5" fmla="*/ 5895866 w 6228692"/>
              <a:gd name="connsiteY5" fmla="*/ 5121188 h 5121188"/>
              <a:gd name="connsiteX6" fmla="*/ 332826 w 6228692"/>
              <a:gd name="connsiteY6" fmla="*/ 5121188 h 5121188"/>
              <a:gd name="connsiteX7" fmla="*/ 0 w 6228692"/>
              <a:gd name="connsiteY7" fmla="*/ 4788362 h 5121188"/>
              <a:gd name="connsiteX8" fmla="*/ 0 w 6228692"/>
              <a:gd name="connsiteY8" fmla="*/ 332826 h 5121188"/>
              <a:gd name="connsiteX0" fmla="*/ 26432 w 6255124"/>
              <a:gd name="connsiteY0" fmla="*/ 332826 h 5146588"/>
              <a:gd name="connsiteX1" fmla="*/ 359258 w 6255124"/>
              <a:gd name="connsiteY1" fmla="*/ 0 h 5146588"/>
              <a:gd name="connsiteX2" fmla="*/ 5922298 w 6255124"/>
              <a:gd name="connsiteY2" fmla="*/ 0 h 5146588"/>
              <a:gd name="connsiteX3" fmla="*/ 6255124 w 6255124"/>
              <a:gd name="connsiteY3" fmla="*/ 332826 h 5146588"/>
              <a:gd name="connsiteX4" fmla="*/ 6255124 w 6255124"/>
              <a:gd name="connsiteY4" fmla="*/ 4788362 h 5146588"/>
              <a:gd name="connsiteX5" fmla="*/ 5922298 w 6255124"/>
              <a:gd name="connsiteY5" fmla="*/ 5121188 h 5146588"/>
              <a:gd name="connsiteX6" fmla="*/ 111608 w 6255124"/>
              <a:gd name="connsiteY6" fmla="*/ 5146588 h 5146588"/>
              <a:gd name="connsiteX7" fmla="*/ 26432 w 6255124"/>
              <a:gd name="connsiteY7" fmla="*/ 4788362 h 5146588"/>
              <a:gd name="connsiteX8" fmla="*/ 26432 w 6255124"/>
              <a:gd name="connsiteY8" fmla="*/ 332826 h 5146588"/>
              <a:gd name="connsiteX0" fmla="*/ 15525 w 6244217"/>
              <a:gd name="connsiteY0" fmla="*/ 332826 h 5203882"/>
              <a:gd name="connsiteX1" fmla="*/ 348351 w 6244217"/>
              <a:gd name="connsiteY1" fmla="*/ 0 h 5203882"/>
              <a:gd name="connsiteX2" fmla="*/ 5911391 w 6244217"/>
              <a:gd name="connsiteY2" fmla="*/ 0 h 5203882"/>
              <a:gd name="connsiteX3" fmla="*/ 6244217 w 6244217"/>
              <a:gd name="connsiteY3" fmla="*/ 332826 h 5203882"/>
              <a:gd name="connsiteX4" fmla="*/ 6244217 w 6244217"/>
              <a:gd name="connsiteY4" fmla="*/ 4788362 h 5203882"/>
              <a:gd name="connsiteX5" fmla="*/ 5911391 w 6244217"/>
              <a:gd name="connsiteY5" fmla="*/ 5121188 h 5203882"/>
              <a:gd name="connsiteX6" fmla="*/ 100701 w 6244217"/>
              <a:gd name="connsiteY6" fmla="*/ 5146588 h 5203882"/>
              <a:gd name="connsiteX7" fmla="*/ 40925 w 6244217"/>
              <a:gd name="connsiteY7" fmla="*/ 5112212 h 5203882"/>
              <a:gd name="connsiteX8" fmla="*/ 15525 w 6244217"/>
              <a:gd name="connsiteY8" fmla="*/ 332826 h 5203882"/>
              <a:gd name="connsiteX0" fmla="*/ 54355 w 6283047"/>
              <a:gd name="connsiteY0" fmla="*/ 332826 h 5205989"/>
              <a:gd name="connsiteX1" fmla="*/ 387181 w 6283047"/>
              <a:gd name="connsiteY1" fmla="*/ 0 h 5205989"/>
              <a:gd name="connsiteX2" fmla="*/ 5950221 w 6283047"/>
              <a:gd name="connsiteY2" fmla="*/ 0 h 5205989"/>
              <a:gd name="connsiteX3" fmla="*/ 6283047 w 6283047"/>
              <a:gd name="connsiteY3" fmla="*/ 332826 h 5205989"/>
              <a:gd name="connsiteX4" fmla="*/ 6283047 w 6283047"/>
              <a:gd name="connsiteY4" fmla="*/ 4788362 h 5205989"/>
              <a:gd name="connsiteX5" fmla="*/ 5950221 w 6283047"/>
              <a:gd name="connsiteY5" fmla="*/ 5121188 h 5205989"/>
              <a:gd name="connsiteX6" fmla="*/ 82381 w 6283047"/>
              <a:gd name="connsiteY6" fmla="*/ 5152938 h 5205989"/>
              <a:gd name="connsiteX7" fmla="*/ 79755 w 6283047"/>
              <a:gd name="connsiteY7" fmla="*/ 5112212 h 5205989"/>
              <a:gd name="connsiteX8" fmla="*/ 54355 w 6283047"/>
              <a:gd name="connsiteY8" fmla="*/ 332826 h 5205989"/>
              <a:gd name="connsiteX0" fmla="*/ 0 w 6228692"/>
              <a:gd name="connsiteY0" fmla="*/ 332826 h 5202529"/>
              <a:gd name="connsiteX1" fmla="*/ 332826 w 6228692"/>
              <a:gd name="connsiteY1" fmla="*/ 0 h 5202529"/>
              <a:gd name="connsiteX2" fmla="*/ 5895866 w 6228692"/>
              <a:gd name="connsiteY2" fmla="*/ 0 h 5202529"/>
              <a:gd name="connsiteX3" fmla="*/ 6228692 w 6228692"/>
              <a:gd name="connsiteY3" fmla="*/ 332826 h 5202529"/>
              <a:gd name="connsiteX4" fmla="*/ 6228692 w 6228692"/>
              <a:gd name="connsiteY4" fmla="*/ 4788362 h 5202529"/>
              <a:gd name="connsiteX5" fmla="*/ 5895866 w 6228692"/>
              <a:gd name="connsiteY5" fmla="*/ 5121188 h 5202529"/>
              <a:gd name="connsiteX6" fmla="*/ 28026 w 6228692"/>
              <a:gd name="connsiteY6" fmla="*/ 5152938 h 5202529"/>
              <a:gd name="connsiteX7" fmla="*/ 25400 w 6228692"/>
              <a:gd name="connsiteY7" fmla="*/ 5112212 h 5202529"/>
              <a:gd name="connsiteX8" fmla="*/ 0 w 6228692"/>
              <a:gd name="connsiteY8" fmla="*/ 332826 h 5202529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8692 w 6228692"/>
              <a:gd name="connsiteY4" fmla="*/ 4788362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217693"/>
              <a:gd name="connsiteX1" fmla="*/ 332826 w 6228692"/>
              <a:gd name="connsiteY1" fmla="*/ 0 h 5217693"/>
              <a:gd name="connsiteX2" fmla="*/ 5895866 w 6228692"/>
              <a:gd name="connsiteY2" fmla="*/ 0 h 5217693"/>
              <a:gd name="connsiteX3" fmla="*/ 6228692 w 6228692"/>
              <a:gd name="connsiteY3" fmla="*/ 332826 h 5217693"/>
              <a:gd name="connsiteX4" fmla="*/ 6219167 w 6228692"/>
              <a:gd name="connsiteY4" fmla="*/ 5140787 h 5217693"/>
              <a:gd name="connsiteX5" fmla="*/ 5895866 w 6228692"/>
              <a:gd name="connsiteY5" fmla="*/ 5121188 h 5217693"/>
              <a:gd name="connsiteX6" fmla="*/ 28026 w 6228692"/>
              <a:gd name="connsiteY6" fmla="*/ 5152938 h 5217693"/>
              <a:gd name="connsiteX7" fmla="*/ 25400 w 6228692"/>
              <a:gd name="connsiteY7" fmla="*/ 5112212 h 5217693"/>
              <a:gd name="connsiteX8" fmla="*/ 0 w 6228692"/>
              <a:gd name="connsiteY8" fmla="*/ 332826 h 5217693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301269"/>
              <a:gd name="connsiteY0" fmla="*/ 332826 h 5152938"/>
              <a:gd name="connsiteX1" fmla="*/ 332826 w 6301269"/>
              <a:gd name="connsiteY1" fmla="*/ 0 h 5152938"/>
              <a:gd name="connsiteX2" fmla="*/ 5895866 w 6301269"/>
              <a:gd name="connsiteY2" fmla="*/ 0 h 5152938"/>
              <a:gd name="connsiteX3" fmla="*/ 6228692 w 6301269"/>
              <a:gd name="connsiteY3" fmla="*/ 332826 h 5152938"/>
              <a:gd name="connsiteX4" fmla="*/ 6219167 w 6301269"/>
              <a:gd name="connsiteY4" fmla="*/ 5140787 h 5152938"/>
              <a:gd name="connsiteX5" fmla="*/ 6219716 w 6301269"/>
              <a:gd name="connsiteY5" fmla="*/ 5121188 h 5152938"/>
              <a:gd name="connsiteX6" fmla="*/ 28026 w 6301269"/>
              <a:gd name="connsiteY6" fmla="*/ 5152938 h 5152938"/>
              <a:gd name="connsiteX7" fmla="*/ 25400 w 6301269"/>
              <a:gd name="connsiteY7" fmla="*/ 5112212 h 5152938"/>
              <a:gd name="connsiteX8" fmla="*/ 0 w 6301269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3175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31750 w 6228692"/>
              <a:gd name="connsiteY7" fmla="*/ 5112212 h 5133888"/>
              <a:gd name="connsiteX8" fmla="*/ 0 w 6228692"/>
              <a:gd name="connsiteY8" fmla="*/ 332826 h 513388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44450 w 6228692"/>
              <a:gd name="connsiteY7" fmla="*/ 5093162 h 5133888"/>
              <a:gd name="connsiteX8" fmla="*/ 0 w 6228692"/>
              <a:gd name="connsiteY8" fmla="*/ 332826 h 5133888"/>
              <a:gd name="connsiteX0" fmla="*/ 0 w 6228692"/>
              <a:gd name="connsiteY0" fmla="*/ 332826 h 5127538"/>
              <a:gd name="connsiteX1" fmla="*/ 332826 w 6228692"/>
              <a:gd name="connsiteY1" fmla="*/ 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32826 h 5127538"/>
              <a:gd name="connsiteX1" fmla="*/ 218526 w 6228692"/>
              <a:gd name="connsiteY1" fmla="*/ 1524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25206 h 5119918"/>
              <a:gd name="connsiteX1" fmla="*/ 218526 w 6228692"/>
              <a:gd name="connsiteY1" fmla="*/ 7620 h 5119918"/>
              <a:gd name="connsiteX2" fmla="*/ 6033026 w 6228692"/>
              <a:gd name="connsiteY2" fmla="*/ 0 h 5119918"/>
              <a:gd name="connsiteX3" fmla="*/ 6228692 w 6228692"/>
              <a:gd name="connsiteY3" fmla="*/ 325206 h 5119918"/>
              <a:gd name="connsiteX4" fmla="*/ 6222342 w 6228692"/>
              <a:gd name="connsiteY4" fmla="*/ 5114117 h 5119918"/>
              <a:gd name="connsiteX5" fmla="*/ 6219716 w 6228692"/>
              <a:gd name="connsiteY5" fmla="*/ 5113568 h 5119918"/>
              <a:gd name="connsiteX6" fmla="*/ 59776 w 6228692"/>
              <a:gd name="connsiteY6" fmla="*/ 5119918 h 5119918"/>
              <a:gd name="connsiteX7" fmla="*/ 44450 w 6228692"/>
              <a:gd name="connsiteY7" fmla="*/ 5085542 h 5119918"/>
              <a:gd name="connsiteX8" fmla="*/ 0 w 6228692"/>
              <a:gd name="connsiteY8" fmla="*/ 325206 h 51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692" h="5119918">
                <a:moveTo>
                  <a:pt x="0" y="325206"/>
                </a:moveTo>
                <a:cubicBezTo>
                  <a:pt x="0" y="141391"/>
                  <a:pt x="34711" y="7620"/>
                  <a:pt x="218526" y="7620"/>
                </a:cubicBezTo>
                <a:lnTo>
                  <a:pt x="6033026" y="0"/>
                </a:lnTo>
                <a:cubicBezTo>
                  <a:pt x="6216841" y="0"/>
                  <a:pt x="6228692" y="141391"/>
                  <a:pt x="6228692" y="325206"/>
                </a:cubicBezTo>
                <a:cubicBezTo>
                  <a:pt x="6226575" y="1921510"/>
                  <a:pt x="6224459" y="3517813"/>
                  <a:pt x="6222342" y="5114117"/>
                </a:cubicBezTo>
                <a:cubicBezTo>
                  <a:pt x="6222342" y="5113782"/>
                  <a:pt x="6222556" y="5110393"/>
                  <a:pt x="6219716" y="5113568"/>
                </a:cubicBezTo>
                <a:lnTo>
                  <a:pt x="59776" y="5119918"/>
                </a:lnTo>
                <a:cubicBezTo>
                  <a:pt x="53761" y="5107218"/>
                  <a:pt x="44450" y="5116957"/>
                  <a:pt x="44450" y="5085542"/>
                </a:cubicBezTo>
                <a:lnTo>
                  <a:pt x="0" y="325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488743-96F5-94E7-4C47-120ADAE9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9876420" y="591032"/>
            <a:ext cx="1650687" cy="94065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894149-1072-7328-BEA2-8F3285850C36}"/>
              </a:ext>
            </a:extLst>
          </p:cNvPr>
          <p:cNvSpPr/>
          <p:nvPr/>
        </p:nvSpPr>
        <p:spPr>
          <a:xfrm>
            <a:off x="810215" y="936116"/>
            <a:ext cx="6473917" cy="485590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E94B3-62C0-3E0F-534C-B80221A6AB62}"/>
              </a:ext>
            </a:extLst>
          </p:cNvPr>
          <p:cNvSpPr txBox="1"/>
          <p:nvPr/>
        </p:nvSpPr>
        <p:spPr>
          <a:xfrm>
            <a:off x="1144708" y="755085"/>
            <a:ext cx="54714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ШАГИ ДЛЯ УЧАСТИЯ В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1A46-8607-2EEF-C4AB-8A705D82A3B4}"/>
              </a:ext>
            </a:extLst>
          </p:cNvPr>
          <p:cNvSpPr txBox="1"/>
          <p:nvPr/>
        </p:nvSpPr>
        <p:spPr>
          <a:xfrm>
            <a:off x="4046122" y="2269771"/>
            <a:ext cx="5064091" cy="169277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заявку на участие в научно-практической конференции и пришлите на электронную почту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u="sng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konk</a:t>
            </a:r>
            <a:r>
              <a:rPr lang="en-US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rs</a:t>
            </a:r>
            <a:r>
              <a:rPr lang="en-US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@copp58.ru</a:t>
            </a:r>
            <a:r>
              <a:rPr lang="ru-RU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000" b="1" spc="-20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20 сентября 2024 года</a:t>
            </a:r>
            <a:endParaRPr lang="ru-RU" sz="2000" b="1" dirty="0">
              <a:solidFill>
                <a:srgbClr val="36525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8579AB-C9E4-B2DD-98E8-22C943BF5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6368" r="13191" b="6836"/>
          <a:stretch/>
        </p:blipFill>
        <p:spPr>
          <a:xfrm rot="21414553">
            <a:off x="1103706" y="2478494"/>
            <a:ext cx="2583337" cy="1560610"/>
          </a:xfrm>
          <a:prstGeom prst="rect">
            <a:avLst/>
          </a:prstGeom>
        </p:spPr>
      </p:pic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DC0911D-45E8-B241-ECAA-ADFB8FE04A20}"/>
              </a:ext>
            </a:extLst>
          </p:cNvPr>
          <p:cNvSpPr/>
          <p:nvPr/>
        </p:nvSpPr>
        <p:spPr>
          <a:xfrm>
            <a:off x="852134" y="2018361"/>
            <a:ext cx="8357792" cy="2156465"/>
          </a:xfrm>
          <a:prstGeom prst="roundRect">
            <a:avLst>
              <a:gd name="adj" fmla="val 5368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1">
            <a:extLst>
              <a:ext uri="{FF2B5EF4-FFF2-40B4-BE49-F238E27FC236}">
                <a16:creationId xmlns:a16="http://schemas.microsoft.com/office/drawing/2014/main" id="{C70831D3-C021-9EF2-303C-BD590D7FFA2B}"/>
              </a:ext>
            </a:extLst>
          </p:cNvPr>
          <p:cNvSpPr/>
          <p:nvPr/>
        </p:nvSpPr>
        <p:spPr>
          <a:xfrm rot="18496040">
            <a:off x="7203365" y="4561852"/>
            <a:ext cx="5682531" cy="456302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53498"/>
              <a:gd name="connsiteX1" fmla="*/ 0 w 7620438"/>
              <a:gd name="connsiteY1" fmla="*/ 14 h 453498"/>
              <a:gd name="connsiteX2" fmla="*/ 7620438 w 7620438"/>
              <a:gd name="connsiteY2" fmla="*/ 2203 h 453498"/>
              <a:gd name="connsiteX3" fmla="*/ 7460739 w 7620438"/>
              <a:gd name="connsiteY3" fmla="*/ 440719 h 453498"/>
              <a:gd name="connsiteX4" fmla="*/ 376999 w 7620438"/>
              <a:gd name="connsiteY4" fmla="*/ 453498 h 453498"/>
              <a:gd name="connsiteX5" fmla="*/ 330524 w 7620438"/>
              <a:gd name="connsiteY5" fmla="*/ 143505 h 453498"/>
              <a:gd name="connsiteX0" fmla="*/ 245077 w 7620438"/>
              <a:gd name="connsiteY0" fmla="*/ 203746 h 453493"/>
              <a:gd name="connsiteX1" fmla="*/ 0 w 7620438"/>
              <a:gd name="connsiteY1" fmla="*/ 9 h 453493"/>
              <a:gd name="connsiteX2" fmla="*/ 7620438 w 7620438"/>
              <a:gd name="connsiteY2" fmla="*/ 2198 h 453493"/>
              <a:gd name="connsiteX3" fmla="*/ 7460739 w 7620438"/>
              <a:gd name="connsiteY3" fmla="*/ 440714 h 453493"/>
              <a:gd name="connsiteX4" fmla="*/ 376999 w 7620438"/>
              <a:gd name="connsiteY4" fmla="*/ 453493 h 453493"/>
              <a:gd name="connsiteX5" fmla="*/ 245077 w 7620438"/>
              <a:gd name="connsiteY5" fmla="*/ 203746 h 453493"/>
              <a:gd name="connsiteX0" fmla="*/ 245077 w 7620438"/>
              <a:gd name="connsiteY0" fmla="*/ 203746 h 452307"/>
              <a:gd name="connsiteX1" fmla="*/ 0 w 7620438"/>
              <a:gd name="connsiteY1" fmla="*/ 9 h 452307"/>
              <a:gd name="connsiteX2" fmla="*/ 7620438 w 7620438"/>
              <a:gd name="connsiteY2" fmla="*/ 2198 h 452307"/>
              <a:gd name="connsiteX3" fmla="*/ 7460739 w 7620438"/>
              <a:gd name="connsiteY3" fmla="*/ 440714 h 452307"/>
              <a:gd name="connsiteX4" fmla="*/ 431400 w 7620438"/>
              <a:gd name="connsiteY4" fmla="*/ 452307 h 452307"/>
              <a:gd name="connsiteX5" fmla="*/ 245077 w 7620438"/>
              <a:gd name="connsiteY5" fmla="*/ 203746 h 452307"/>
              <a:gd name="connsiteX0" fmla="*/ 199588 w 7574949"/>
              <a:gd name="connsiteY0" fmla="*/ 203468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9588 w 7574949"/>
              <a:gd name="connsiteY5" fmla="*/ 203468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415250 w 7574949"/>
              <a:gd name="connsiteY3" fmla="*/ 440614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015830 w 7574949"/>
              <a:gd name="connsiteY3" fmla="*/ 439160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630415"/>
              <a:gd name="connsiteY0" fmla="*/ 207578 h 452207"/>
              <a:gd name="connsiteX1" fmla="*/ 0 w 7630415"/>
              <a:gd name="connsiteY1" fmla="*/ 187 h 452207"/>
              <a:gd name="connsiteX2" fmla="*/ 7630415 w 7630415"/>
              <a:gd name="connsiteY2" fmla="*/ 3429 h 452207"/>
              <a:gd name="connsiteX3" fmla="*/ 7015830 w 7630415"/>
              <a:gd name="connsiteY3" fmla="*/ 439160 h 452207"/>
              <a:gd name="connsiteX4" fmla="*/ 385911 w 7630415"/>
              <a:gd name="connsiteY4" fmla="*/ 452207 h 452207"/>
              <a:gd name="connsiteX5" fmla="*/ 194009 w 7630415"/>
              <a:gd name="connsiteY5" fmla="*/ 207578 h 452207"/>
              <a:gd name="connsiteX0" fmla="*/ 233919 w 7670325"/>
              <a:gd name="connsiteY0" fmla="*/ 211739 h 456368"/>
              <a:gd name="connsiteX1" fmla="*/ -1 w 7670325"/>
              <a:gd name="connsiteY1" fmla="*/ 136 h 456368"/>
              <a:gd name="connsiteX2" fmla="*/ 7670325 w 7670325"/>
              <a:gd name="connsiteY2" fmla="*/ 7590 h 456368"/>
              <a:gd name="connsiteX3" fmla="*/ 7055740 w 7670325"/>
              <a:gd name="connsiteY3" fmla="*/ 443321 h 456368"/>
              <a:gd name="connsiteX4" fmla="*/ 425821 w 7670325"/>
              <a:gd name="connsiteY4" fmla="*/ 456368 h 456368"/>
              <a:gd name="connsiteX5" fmla="*/ 233919 w 7670325"/>
              <a:gd name="connsiteY5" fmla="*/ 211739 h 456368"/>
              <a:gd name="connsiteX0" fmla="*/ 217186 w 7670326"/>
              <a:gd name="connsiteY0" fmla="*/ 223471 h 456302"/>
              <a:gd name="connsiteX1" fmla="*/ 0 w 7670326"/>
              <a:gd name="connsiteY1" fmla="*/ 70 h 456302"/>
              <a:gd name="connsiteX2" fmla="*/ 7670326 w 7670326"/>
              <a:gd name="connsiteY2" fmla="*/ 7524 h 456302"/>
              <a:gd name="connsiteX3" fmla="*/ 7055741 w 7670326"/>
              <a:gd name="connsiteY3" fmla="*/ 443255 h 456302"/>
              <a:gd name="connsiteX4" fmla="*/ 425822 w 7670326"/>
              <a:gd name="connsiteY4" fmla="*/ 456302 h 456302"/>
              <a:gd name="connsiteX5" fmla="*/ 217186 w 7670326"/>
              <a:gd name="connsiteY5" fmla="*/ 223471 h 456302"/>
              <a:gd name="connsiteX0" fmla="*/ 217186 w 7055741"/>
              <a:gd name="connsiteY0" fmla="*/ 223471 h 456302"/>
              <a:gd name="connsiteX1" fmla="*/ 0 w 7055741"/>
              <a:gd name="connsiteY1" fmla="*/ 70 h 456302"/>
              <a:gd name="connsiteX2" fmla="*/ 6368757 w 7055741"/>
              <a:gd name="connsiteY2" fmla="*/ 19389 h 456302"/>
              <a:gd name="connsiteX3" fmla="*/ 7055741 w 7055741"/>
              <a:gd name="connsiteY3" fmla="*/ 443255 h 456302"/>
              <a:gd name="connsiteX4" fmla="*/ 425822 w 7055741"/>
              <a:gd name="connsiteY4" fmla="*/ 456302 h 456302"/>
              <a:gd name="connsiteX5" fmla="*/ 217186 w 7055741"/>
              <a:gd name="connsiteY5" fmla="*/ 223471 h 456302"/>
              <a:gd name="connsiteX0" fmla="*/ 217186 w 6368757"/>
              <a:gd name="connsiteY0" fmla="*/ 223471 h 456302"/>
              <a:gd name="connsiteX1" fmla="*/ 0 w 6368757"/>
              <a:gd name="connsiteY1" fmla="*/ 70 h 456302"/>
              <a:gd name="connsiteX2" fmla="*/ 6368757 w 6368757"/>
              <a:gd name="connsiteY2" fmla="*/ 19389 h 456302"/>
              <a:gd name="connsiteX3" fmla="*/ 5760928 w 6368757"/>
              <a:gd name="connsiteY3" fmla="*/ 442270 h 456302"/>
              <a:gd name="connsiteX4" fmla="*/ 425822 w 6368757"/>
              <a:gd name="connsiteY4" fmla="*/ 456302 h 456302"/>
              <a:gd name="connsiteX5" fmla="*/ 217186 w 6368757"/>
              <a:gd name="connsiteY5" fmla="*/ 223471 h 456302"/>
              <a:gd name="connsiteX0" fmla="*/ 217186 w 6357533"/>
              <a:gd name="connsiteY0" fmla="*/ 223471 h 456302"/>
              <a:gd name="connsiteX1" fmla="*/ 0 w 6357533"/>
              <a:gd name="connsiteY1" fmla="*/ 70 h 456302"/>
              <a:gd name="connsiteX2" fmla="*/ 6357533 w 6357533"/>
              <a:gd name="connsiteY2" fmla="*/ 18205 h 456302"/>
              <a:gd name="connsiteX3" fmla="*/ 5760928 w 6357533"/>
              <a:gd name="connsiteY3" fmla="*/ 442270 h 456302"/>
              <a:gd name="connsiteX4" fmla="*/ 425822 w 6357533"/>
              <a:gd name="connsiteY4" fmla="*/ 456302 h 456302"/>
              <a:gd name="connsiteX5" fmla="*/ 217186 w 6357533"/>
              <a:gd name="connsiteY5" fmla="*/ 223471 h 45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533" h="456302">
                <a:moveTo>
                  <a:pt x="217186" y="223471"/>
                </a:moveTo>
                <a:cubicBezTo>
                  <a:pt x="29241" y="15286"/>
                  <a:pt x="13714" y="-1292"/>
                  <a:pt x="0" y="70"/>
                </a:cubicBezTo>
                <a:lnTo>
                  <a:pt x="6357533" y="18205"/>
                </a:lnTo>
                <a:lnTo>
                  <a:pt x="5760928" y="442270"/>
                </a:lnTo>
                <a:lnTo>
                  <a:pt x="425822" y="456302"/>
                </a:lnTo>
                <a:cubicBezTo>
                  <a:pt x="361855" y="374759"/>
                  <a:pt x="391151" y="429653"/>
                  <a:pt x="217186" y="223471"/>
                </a:cubicBezTo>
                <a:close/>
              </a:path>
            </a:pathLst>
          </a:custGeom>
          <a:solidFill>
            <a:srgbClr val="CEA88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0B0CD-B487-9AF9-CA96-EA045342A3ED}"/>
              </a:ext>
            </a:extLst>
          </p:cNvPr>
          <p:cNvSpPr txBox="1"/>
          <p:nvPr/>
        </p:nvSpPr>
        <p:spPr>
          <a:xfrm rot="18490663">
            <a:off x="10723617" y="2876854"/>
            <a:ext cx="13032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7119D4-1254-4E5B-41E0-524778F91323}"/>
              </a:ext>
            </a:extLst>
          </p:cNvPr>
          <p:cNvSpPr/>
          <p:nvPr/>
        </p:nvSpPr>
        <p:spPr>
          <a:xfrm>
            <a:off x="11644750" y="2569593"/>
            <a:ext cx="175815" cy="396044"/>
          </a:xfrm>
          <a:prstGeom prst="rect">
            <a:avLst/>
          </a:prstGeom>
          <a:solidFill>
            <a:srgbClr val="4365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8BD0-51D3-C015-86F9-A26E31A51A90}"/>
              </a:ext>
            </a:extLst>
          </p:cNvPr>
          <p:cNvSpPr txBox="1"/>
          <p:nvPr/>
        </p:nvSpPr>
        <p:spPr>
          <a:xfrm rot="18490663">
            <a:off x="9268885" y="4392665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53C2D-EAB4-01EA-B577-C7890FD35498}"/>
              </a:ext>
            </a:extLst>
          </p:cNvPr>
          <p:cNvSpPr txBox="1"/>
          <p:nvPr/>
        </p:nvSpPr>
        <p:spPr>
          <a:xfrm rot="18490663">
            <a:off x="7983330" y="6021177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07884-F13A-AEF7-AE7F-88C3B09F259F}"/>
              </a:ext>
            </a:extLst>
          </p:cNvPr>
          <p:cNvSpPr txBox="1"/>
          <p:nvPr/>
        </p:nvSpPr>
        <p:spPr>
          <a:xfrm>
            <a:off x="1199456" y="1823736"/>
            <a:ext cx="417646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2: ЗАПОЛНЕНИЕ ЗАЯВКИ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75AF249-1E2D-C2E3-BFB1-B858169121CD}"/>
              </a:ext>
            </a:extLst>
          </p:cNvPr>
          <p:cNvSpPr/>
          <p:nvPr/>
        </p:nvSpPr>
        <p:spPr>
          <a:xfrm>
            <a:off x="843174" y="4483682"/>
            <a:ext cx="8366751" cy="2079212"/>
          </a:xfrm>
          <a:prstGeom prst="roundRect">
            <a:avLst>
              <a:gd name="adj" fmla="val 5368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1ED23-5DAF-6761-CE3C-AF17E2BB1C65}"/>
              </a:ext>
            </a:extLst>
          </p:cNvPr>
          <p:cNvSpPr txBox="1"/>
          <p:nvPr/>
        </p:nvSpPr>
        <p:spPr>
          <a:xfrm>
            <a:off x="1200034" y="4280467"/>
            <a:ext cx="460396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3: ЗАПОЛНЕНИЕ СОГЛАСИЯ</a:t>
            </a: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1AE63DA8-5F89-8BA4-0246-2DE1FB0ECBF4}"/>
              </a:ext>
            </a:extLst>
          </p:cNvPr>
          <p:cNvSpPr/>
          <p:nvPr/>
        </p:nvSpPr>
        <p:spPr>
          <a:xfrm rot="20247900">
            <a:off x="5565356" y="5607858"/>
            <a:ext cx="6403901" cy="464184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48080"/>
              <a:gd name="connsiteX1" fmla="*/ 0 w 7620438"/>
              <a:gd name="connsiteY1" fmla="*/ 14 h 448080"/>
              <a:gd name="connsiteX2" fmla="*/ 7620438 w 7620438"/>
              <a:gd name="connsiteY2" fmla="*/ 2203 h 448080"/>
              <a:gd name="connsiteX3" fmla="*/ 7460739 w 7620438"/>
              <a:gd name="connsiteY3" fmla="*/ 440719 h 448080"/>
              <a:gd name="connsiteX4" fmla="*/ 1996246 w 7620438"/>
              <a:gd name="connsiteY4" fmla="*/ 448080 h 448080"/>
              <a:gd name="connsiteX5" fmla="*/ 330524 w 7620438"/>
              <a:gd name="connsiteY5" fmla="*/ 143505 h 448080"/>
              <a:gd name="connsiteX0" fmla="*/ 7014 w 7296928"/>
              <a:gd name="connsiteY0" fmla="*/ 141302 h 445877"/>
              <a:gd name="connsiteX1" fmla="*/ 586181 w 7296928"/>
              <a:gd name="connsiteY1" fmla="*/ 5026 h 445877"/>
              <a:gd name="connsiteX2" fmla="*/ 7296928 w 7296928"/>
              <a:gd name="connsiteY2" fmla="*/ 0 h 445877"/>
              <a:gd name="connsiteX3" fmla="*/ 7137229 w 7296928"/>
              <a:gd name="connsiteY3" fmla="*/ 438516 h 445877"/>
              <a:gd name="connsiteX4" fmla="*/ 1672736 w 7296928"/>
              <a:gd name="connsiteY4" fmla="*/ 445877 h 445877"/>
              <a:gd name="connsiteX5" fmla="*/ 7014 w 7296928"/>
              <a:gd name="connsiteY5" fmla="*/ 141302 h 445877"/>
              <a:gd name="connsiteX0" fmla="*/ 410605 w 6710747"/>
              <a:gd name="connsiteY0" fmla="*/ 172843 h 445877"/>
              <a:gd name="connsiteX1" fmla="*/ 0 w 6710747"/>
              <a:gd name="connsiteY1" fmla="*/ 5026 h 445877"/>
              <a:gd name="connsiteX2" fmla="*/ 6710747 w 6710747"/>
              <a:gd name="connsiteY2" fmla="*/ 0 h 445877"/>
              <a:gd name="connsiteX3" fmla="*/ 6551048 w 6710747"/>
              <a:gd name="connsiteY3" fmla="*/ 438516 h 445877"/>
              <a:gd name="connsiteX4" fmla="*/ 1086555 w 6710747"/>
              <a:gd name="connsiteY4" fmla="*/ 445877 h 445877"/>
              <a:gd name="connsiteX5" fmla="*/ 410605 w 6710747"/>
              <a:gd name="connsiteY5" fmla="*/ 172843 h 445877"/>
              <a:gd name="connsiteX0" fmla="*/ 410605 w 6551048"/>
              <a:gd name="connsiteY0" fmla="*/ 172416 h 445450"/>
              <a:gd name="connsiteX1" fmla="*/ 0 w 6551048"/>
              <a:gd name="connsiteY1" fmla="*/ 4599 h 445450"/>
              <a:gd name="connsiteX2" fmla="*/ 6414531 w 6551048"/>
              <a:gd name="connsiteY2" fmla="*/ 0 h 445450"/>
              <a:gd name="connsiteX3" fmla="*/ 6551048 w 6551048"/>
              <a:gd name="connsiteY3" fmla="*/ 438089 h 445450"/>
              <a:gd name="connsiteX4" fmla="*/ 1086555 w 6551048"/>
              <a:gd name="connsiteY4" fmla="*/ 445450 h 445450"/>
              <a:gd name="connsiteX5" fmla="*/ 410605 w 6551048"/>
              <a:gd name="connsiteY5" fmla="*/ 172416 h 445450"/>
              <a:gd name="connsiteX0" fmla="*/ 410605 w 6414531"/>
              <a:gd name="connsiteY0" fmla="*/ 172416 h 445450"/>
              <a:gd name="connsiteX1" fmla="*/ 0 w 6414531"/>
              <a:gd name="connsiteY1" fmla="*/ 4599 h 445450"/>
              <a:gd name="connsiteX2" fmla="*/ 6414531 w 6414531"/>
              <a:gd name="connsiteY2" fmla="*/ 0 h 445450"/>
              <a:gd name="connsiteX3" fmla="*/ 6199904 w 6414531"/>
              <a:gd name="connsiteY3" fmla="*/ 432343 h 445450"/>
              <a:gd name="connsiteX4" fmla="*/ 1086555 w 6414531"/>
              <a:gd name="connsiteY4" fmla="*/ 445450 h 445450"/>
              <a:gd name="connsiteX5" fmla="*/ 410605 w 6414531"/>
              <a:gd name="connsiteY5" fmla="*/ 172416 h 445450"/>
              <a:gd name="connsiteX0" fmla="*/ 410605 w 6376542"/>
              <a:gd name="connsiteY0" fmla="*/ 179750 h 452784"/>
              <a:gd name="connsiteX1" fmla="*/ 0 w 6376542"/>
              <a:gd name="connsiteY1" fmla="*/ 11933 h 452784"/>
              <a:gd name="connsiteX2" fmla="*/ 6376542 w 6376542"/>
              <a:gd name="connsiteY2" fmla="*/ 0 h 452784"/>
              <a:gd name="connsiteX3" fmla="*/ 6199904 w 6376542"/>
              <a:gd name="connsiteY3" fmla="*/ 439677 h 452784"/>
              <a:gd name="connsiteX4" fmla="*/ 1086555 w 6376542"/>
              <a:gd name="connsiteY4" fmla="*/ 452784 h 452784"/>
              <a:gd name="connsiteX5" fmla="*/ 410605 w 6376542"/>
              <a:gd name="connsiteY5" fmla="*/ 179750 h 452784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9904 w 6383119"/>
              <a:gd name="connsiteY3" fmla="*/ 437022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1510 w 6383119"/>
              <a:gd name="connsiteY3" fmla="*/ 438633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4613 w 6383119"/>
              <a:gd name="connsiteY3" fmla="*/ 437384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3119" h="450129">
                <a:moveTo>
                  <a:pt x="410605" y="177095"/>
                </a:moveTo>
                <a:cubicBezTo>
                  <a:pt x="327947" y="129224"/>
                  <a:pt x="13714" y="7916"/>
                  <a:pt x="0" y="9278"/>
                </a:cubicBezTo>
                <a:lnTo>
                  <a:pt x="6383119" y="0"/>
                </a:lnTo>
                <a:lnTo>
                  <a:pt x="6194613" y="437384"/>
                </a:lnTo>
                <a:lnTo>
                  <a:pt x="1086555" y="450129"/>
                </a:lnTo>
                <a:lnTo>
                  <a:pt x="410605" y="177095"/>
                </a:lnTo>
                <a:close/>
              </a:path>
            </a:pathLst>
          </a:custGeom>
          <a:solidFill>
            <a:srgbClr val="43657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64E47-9301-E4DA-2698-7F69166A78C5}"/>
              </a:ext>
            </a:extLst>
          </p:cNvPr>
          <p:cNvSpPr txBox="1"/>
          <p:nvPr/>
        </p:nvSpPr>
        <p:spPr>
          <a:xfrm rot="20236334">
            <a:off x="6412749" y="5471273"/>
            <a:ext cx="53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наследие качества и профессионализма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108C4-3228-7859-ADF3-E5938FF47ECC}"/>
              </a:ext>
            </a:extLst>
          </p:cNvPr>
          <p:cNvSpPr txBox="1"/>
          <p:nvPr/>
        </p:nvSpPr>
        <p:spPr>
          <a:xfrm>
            <a:off x="4029488" y="4680577"/>
            <a:ext cx="49920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согласие на обработку персональных данных и пришлите на электронную почту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u="sng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konk</a:t>
            </a:r>
            <a:r>
              <a:rPr lang="en-US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ru-RU" sz="2000" b="1" u="sng" spc="-2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rs</a:t>
            </a:r>
            <a:r>
              <a:rPr lang="en-US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@copp58.ru</a:t>
            </a:r>
            <a:r>
              <a:rPr lang="ru-RU" sz="2000" b="1" u="sng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000" b="1" spc="-20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20 сентября 2024 года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70EFE2-CCA2-0655-C64F-56C25D2D0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8" y="4783058"/>
            <a:ext cx="2062793" cy="15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8524CCA-322F-332C-8DDA-EAB1BC6C5B04}"/>
              </a:ext>
            </a:extLst>
          </p:cNvPr>
          <p:cNvSpPr/>
          <p:nvPr/>
        </p:nvSpPr>
        <p:spPr>
          <a:xfrm>
            <a:off x="478527" y="535623"/>
            <a:ext cx="11161240" cy="6345324"/>
          </a:xfrm>
          <a:custGeom>
            <a:avLst/>
            <a:gdLst>
              <a:gd name="connsiteX0" fmla="*/ 0 w 6228692"/>
              <a:gd name="connsiteY0" fmla="*/ 332826 h 5121188"/>
              <a:gd name="connsiteX1" fmla="*/ 332826 w 6228692"/>
              <a:gd name="connsiteY1" fmla="*/ 0 h 5121188"/>
              <a:gd name="connsiteX2" fmla="*/ 5895866 w 6228692"/>
              <a:gd name="connsiteY2" fmla="*/ 0 h 5121188"/>
              <a:gd name="connsiteX3" fmla="*/ 6228692 w 6228692"/>
              <a:gd name="connsiteY3" fmla="*/ 332826 h 5121188"/>
              <a:gd name="connsiteX4" fmla="*/ 6228692 w 6228692"/>
              <a:gd name="connsiteY4" fmla="*/ 4788362 h 5121188"/>
              <a:gd name="connsiteX5" fmla="*/ 5895866 w 6228692"/>
              <a:gd name="connsiteY5" fmla="*/ 5121188 h 5121188"/>
              <a:gd name="connsiteX6" fmla="*/ 332826 w 6228692"/>
              <a:gd name="connsiteY6" fmla="*/ 5121188 h 5121188"/>
              <a:gd name="connsiteX7" fmla="*/ 0 w 6228692"/>
              <a:gd name="connsiteY7" fmla="*/ 4788362 h 5121188"/>
              <a:gd name="connsiteX8" fmla="*/ 0 w 6228692"/>
              <a:gd name="connsiteY8" fmla="*/ 332826 h 5121188"/>
              <a:gd name="connsiteX0" fmla="*/ 26432 w 6255124"/>
              <a:gd name="connsiteY0" fmla="*/ 332826 h 5146588"/>
              <a:gd name="connsiteX1" fmla="*/ 359258 w 6255124"/>
              <a:gd name="connsiteY1" fmla="*/ 0 h 5146588"/>
              <a:gd name="connsiteX2" fmla="*/ 5922298 w 6255124"/>
              <a:gd name="connsiteY2" fmla="*/ 0 h 5146588"/>
              <a:gd name="connsiteX3" fmla="*/ 6255124 w 6255124"/>
              <a:gd name="connsiteY3" fmla="*/ 332826 h 5146588"/>
              <a:gd name="connsiteX4" fmla="*/ 6255124 w 6255124"/>
              <a:gd name="connsiteY4" fmla="*/ 4788362 h 5146588"/>
              <a:gd name="connsiteX5" fmla="*/ 5922298 w 6255124"/>
              <a:gd name="connsiteY5" fmla="*/ 5121188 h 5146588"/>
              <a:gd name="connsiteX6" fmla="*/ 111608 w 6255124"/>
              <a:gd name="connsiteY6" fmla="*/ 5146588 h 5146588"/>
              <a:gd name="connsiteX7" fmla="*/ 26432 w 6255124"/>
              <a:gd name="connsiteY7" fmla="*/ 4788362 h 5146588"/>
              <a:gd name="connsiteX8" fmla="*/ 26432 w 6255124"/>
              <a:gd name="connsiteY8" fmla="*/ 332826 h 5146588"/>
              <a:gd name="connsiteX0" fmla="*/ 15525 w 6244217"/>
              <a:gd name="connsiteY0" fmla="*/ 332826 h 5203882"/>
              <a:gd name="connsiteX1" fmla="*/ 348351 w 6244217"/>
              <a:gd name="connsiteY1" fmla="*/ 0 h 5203882"/>
              <a:gd name="connsiteX2" fmla="*/ 5911391 w 6244217"/>
              <a:gd name="connsiteY2" fmla="*/ 0 h 5203882"/>
              <a:gd name="connsiteX3" fmla="*/ 6244217 w 6244217"/>
              <a:gd name="connsiteY3" fmla="*/ 332826 h 5203882"/>
              <a:gd name="connsiteX4" fmla="*/ 6244217 w 6244217"/>
              <a:gd name="connsiteY4" fmla="*/ 4788362 h 5203882"/>
              <a:gd name="connsiteX5" fmla="*/ 5911391 w 6244217"/>
              <a:gd name="connsiteY5" fmla="*/ 5121188 h 5203882"/>
              <a:gd name="connsiteX6" fmla="*/ 100701 w 6244217"/>
              <a:gd name="connsiteY6" fmla="*/ 5146588 h 5203882"/>
              <a:gd name="connsiteX7" fmla="*/ 40925 w 6244217"/>
              <a:gd name="connsiteY7" fmla="*/ 5112212 h 5203882"/>
              <a:gd name="connsiteX8" fmla="*/ 15525 w 6244217"/>
              <a:gd name="connsiteY8" fmla="*/ 332826 h 5203882"/>
              <a:gd name="connsiteX0" fmla="*/ 54355 w 6283047"/>
              <a:gd name="connsiteY0" fmla="*/ 332826 h 5205989"/>
              <a:gd name="connsiteX1" fmla="*/ 387181 w 6283047"/>
              <a:gd name="connsiteY1" fmla="*/ 0 h 5205989"/>
              <a:gd name="connsiteX2" fmla="*/ 5950221 w 6283047"/>
              <a:gd name="connsiteY2" fmla="*/ 0 h 5205989"/>
              <a:gd name="connsiteX3" fmla="*/ 6283047 w 6283047"/>
              <a:gd name="connsiteY3" fmla="*/ 332826 h 5205989"/>
              <a:gd name="connsiteX4" fmla="*/ 6283047 w 6283047"/>
              <a:gd name="connsiteY4" fmla="*/ 4788362 h 5205989"/>
              <a:gd name="connsiteX5" fmla="*/ 5950221 w 6283047"/>
              <a:gd name="connsiteY5" fmla="*/ 5121188 h 5205989"/>
              <a:gd name="connsiteX6" fmla="*/ 82381 w 6283047"/>
              <a:gd name="connsiteY6" fmla="*/ 5152938 h 5205989"/>
              <a:gd name="connsiteX7" fmla="*/ 79755 w 6283047"/>
              <a:gd name="connsiteY7" fmla="*/ 5112212 h 5205989"/>
              <a:gd name="connsiteX8" fmla="*/ 54355 w 6283047"/>
              <a:gd name="connsiteY8" fmla="*/ 332826 h 5205989"/>
              <a:gd name="connsiteX0" fmla="*/ 0 w 6228692"/>
              <a:gd name="connsiteY0" fmla="*/ 332826 h 5202529"/>
              <a:gd name="connsiteX1" fmla="*/ 332826 w 6228692"/>
              <a:gd name="connsiteY1" fmla="*/ 0 h 5202529"/>
              <a:gd name="connsiteX2" fmla="*/ 5895866 w 6228692"/>
              <a:gd name="connsiteY2" fmla="*/ 0 h 5202529"/>
              <a:gd name="connsiteX3" fmla="*/ 6228692 w 6228692"/>
              <a:gd name="connsiteY3" fmla="*/ 332826 h 5202529"/>
              <a:gd name="connsiteX4" fmla="*/ 6228692 w 6228692"/>
              <a:gd name="connsiteY4" fmla="*/ 4788362 h 5202529"/>
              <a:gd name="connsiteX5" fmla="*/ 5895866 w 6228692"/>
              <a:gd name="connsiteY5" fmla="*/ 5121188 h 5202529"/>
              <a:gd name="connsiteX6" fmla="*/ 28026 w 6228692"/>
              <a:gd name="connsiteY6" fmla="*/ 5152938 h 5202529"/>
              <a:gd name="connsiteX7" fmla="*/ 25400 w 6228692"/>
              <a:gd name="connsiteY7" fmla="*/ 5112212 h 5202529"/>
              <a:gd name="connsiteX8" fmla="*/ 0 w 6228692"/>
              <a:gd name="connsiteY8" fmla="*/ 332826 h 5202529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8692 w 6228692"/>
              <a:gd name="connsiteY4" fmla="*/ 4788362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217693"/>
              <a:gd name="connsiteX1" fmla="*/ 332826 w 6228692"/>
              <a:gd name="connsiteY1" fmla="*/ 0 h 5217693"/>
              <a:gd name="connsiteX2" fmla="*/ 5895866 w 6228692"/>
              <a:gd name="connsiteY2" fmla="*/ 0 h 5217693"/>
              <a:gd name="connsiteX3" fmla="*/ 6228692 w 6228692"/>
              <a:gd name="connsiteY3" fmla="*/ 332826 h 5217693"/>
              <a:gd name="connsiteX4" fmla="*/ 6219167 w 6228692"/>
              <a:gd name="connsiteY4" fmla="*/ 5140787 h 5217693"/>
              <a:gd name="connsiteX5" fmla="*/ 5895866 w 6228692"/>
              <a:gd name="connsiteY5" fmla="*/ 5121188 h 5217693"/>
              <a:gd name="connsiteX6" fmla="*/ 28026 w 6228692"/>
              <a:gd name="connsiteY6" fmla="*/ 5152938 h 5217693"/>
              <a:gd name="connsiteX7" fmla="*/ 25400 w 6228692"/>
              <a:gd name="connsiteY7" fmla="*/ 5112212 h 5217693"/>
              <a:gd name="connsiteX8" fmla="*/ 0 w 6228692"/>
              <a:gd name="connsiteY8" fmla="*/ 332826 h 5217693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589586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301269"/>
              <a:gd name="connsiteY0" fmla="*/ 332826 h 5152938"/>
              <a:gd name="connsiteX1" fmla="*/ 332826 w 6301269"/>
              <a:gd name="connsiteY1" fmla="*/ 0 h 5152938"/>
              <a:gd name="connsiteX2" fmla="*/ 5895866 w 6301269"/>
              <a:gd name="connsiteY2" fmla="*/ 0 h 5152938"/>
              <a:gd name="connsiteX3" fmla="*/ 6228692 w 6301269"/>
              <a:gd name="connsiteY3" fmla="*/ 332826 h 5152938"/>
              <a:gd name="connsiteX4" fmla="*/ 6219167 w 6301269"/>
              <a:gd name="connsiteY4" fmla="*/ 5140787 h 5152938"/>
              <a:gd name="connsiteX5" fmla="*/ 6219716 w 6301269"/>
              <a:gd name="connsiteY5" fmla="*/ 5121188 h 5152938"/>
              <a:gd name="connsiteX6" fmla="*/ 28026 w 6301269"/>
              <a:gd name="connsiteY6" fmla="*/ 5152938 h 5152938"/>
              <a:gd name="connsiteX7" fmla="*/ 25400 w 6301269"/>
              <a:gd name="connsiteY7" fmla="*/ 5112212 h 5152938"/>
              <a:gd name="connsiteX8" fmla="*/ 0 w 6301269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19167 w 6228692"/>
              <a:gd name="connsiteY4" fmla="*/ 514078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2540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52938"/>
              <a:gd name="connsiteX1" fmla="*/ 332826 w 6228692"/>
              <a:gd name="connsiteY1" fmla="*/ 0 h 5152938"/>
              <a:gd name="connsiteX2" fmla="*/ 5895866 w 6228692"/>
              <a:gd name="connsiteY2" fmla="*/ 0 h 5152938"/>
              <a:gd name="connsiteX3" fmla="*/ 6228692 w 6228692"/>
              <a:gd name="connsiteY3" fmla="*/ 332826 h 5152938"/>
              <a:gd name="connsiteX4" fmla="*/ 6222342 w 6228692"/>
              <a:gd name="connsiteY4" fmla="*/ 5121737 h 5152938"/>
              <a:gd name="connsiteX5" fmla="*/ 6219716 w 6228692"/>
              <a:gd name="connsiteY5" fmla="*/ 5121188 h 5152938"/>
              <a:gd name="connsiteX6" fmla="*/ 28026 w 6228692"/>
              <a:gd name="connsiteY6" fmla="*/ 5152938 h 5152938"/>
              <a:gd name="connsiteX7" fmla="*/ 31750 w 6228692"/>
              <a:gd name="connsiteY7" fmla="*/ 5112212 h 5152938"/>
              <a:gd name="connsiteX8" fmla="*/ 0 w 6228692"/>
              <a:gd name="connsiteY8" fmla="*/ 332826 h 515293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31750 w 6228692"/>
              <a:gd name="connsiteY7" fmla="*/ 5112212 h 5133888"/>
              <a:gd name="connsiteX8" fmla="*/ 0 w 6228692"/>
              <a:gd name="connsiteY8" fmla="*/ 332826 h 5133888"/>
              <a:gd name="connsiteX0" fmla="*/ 0 w 6228692"/>
              <a:gd name="connsiteY0" fmla="*/ 332826 h 5133888"/>
              <a:gd name="connsiteX1" fmla="*/ 332826 w 6228692"/>
              <a:gd name="connsiteY1" fmla="*/ 0 h 5133888"/>
              <a:gd name="connsiteX2" fmla="*/ 5895866 w 6228692"/>
              <a:gd name="connsiteY2" fmla="*/ 0 h 5133888"/>
              <a:gd name="connsiteX3" fmla="*/ 6228692 w 6228692"/>
              <a:gd name="connsiteY3" fmla="*/ 332826 h 5133888"/>
              <a:gd name="connsiteX4" fmla="*/ 6222342 w 6228692"/>
              <a:gd name="connsiteY4" fmla="*/ 5121737 h 5133888"/>
              <a:gd name="connsiteX5" fmla="*/ 6219716 w 6228692"/>
              <a:gd name="connsiteY5" fmla="*/ 5121188 h 5133888"/>
              <a:gd name="connsiteX6" fmla="*/ 40726 w 6228692"/>
              <a:gd name="connsiteY6" fmla="*/ 5133888 h 5133888"/>
              <a:gd name="connsiteX7" fmla="*/ 44450 w 6228692"/>
              <a:gd name="connsiteY7" fmla="*/ 5093162 h 5133888"/>
              <a:gd name="connsiteX8" fmla="*/ 0 w 6228692"/>
              <a:gd name="connsiteY8" fmla="*/ 332826 h 5133888"/>
              <a:gd name="connsiteX0" fmla="*/ 0 w 6228692"/>
              <a:gd name="connsiteY0" fmla="*/ 332826 h 5127538"/>
              <a:gd name="connsiteX1" fmla="*/ 332826 w 6228692"/>
              <a:gd name="connsiteY1" fmla="*/ 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32826 h 5127538"/>
              <a:gd name="connsiteX1" fmla="*/ 218526 w 6228692"/>
              <a:gd name="connsiteY1" fmla="*/ 15240 h 5127538"/>
              <a:gd name="connsiteX2" fmla="*/ 5895866 w 6228692"/>
              <a:gd name="connsiteY2" fmla="*/ 0 h 5127538"/>
              <a:gd name="connsiteX3" fmla="*/ 6228692 w 6228692"/>
              <a:gd name="connsiteY3" fmla="*/ 332826 h 5127538"/>
              <a:gd name="connsiteX4" fmla="*/ 6222342 w 6228692"/>
              <a:gd name="connsiteY4" fmla="*/ 5121737 h 5127538"/>
              <a:gd name="connsiteX5" fmla="*/ 6219716 w 6228692"/>
              <a:gd name="connsiteY5" fmla="*/ 5121188 h 5127538"/>
              <a:gd name="connsiteX6" fmla="*/ 59776 w 6228692"/>
              <a:gd name="connsiteY6" fmla="*/ 5127538 h 5127538"/>
              <a:gd name="connsiteX7" fmla="*/ 44450 w 6228692"/>
              <a:gd name="connsiteY7" fmla="*/ 5093162 h 5127538"/>
              <a:gd name="connsiteX8" fmla="*/ 0 w 6228692"/>
              <a:gd name="connsiteY8" fmla="*/ 332826 h 5127538"/>
              <a:gd name="connsiteX0" fmla="*/ 0 w 6228692"/>
              <a:gd name="connsiteY0" fmla="*/ 325206 h 5119918"/>
              <a:gd name="connsiteX1" fmla="*/ 218526 w 6228692"/>
              <a:gd name="connsiteY1" fmla="*/ 7620 h 5119918"/>
              <a:gd name="connsiteX2" fmla="*/ 6033026 w 6228692"/>
              <a:gd name="connsiteY2" fmla="*/ 0 h 5119918"/>
              <a:gd name="connsiteX3" fmla="*/ 6228692 w 6228692"/>
              <a:gd name="connsiteY3" fmla="*/ 325206 h 5119918"/>
              <a:gd name="connsiteX4" fmla="*/ 6222342 w 6228692"/>
              <a:gd name="connsiteY4" fmla="*/ 5114117 h 5119918"/>
              <a:gd name="connsiteX5" fmla="*/ 6219716 w 6228692"/>
              <a:gd name="connsiteY5" fmla="*/ 5113568 h 5119918"/>
              <a:gd name="connsiteX6" fmla="*/ 59776 w 6228692"/>
              <a:gd name="connsiteY6" fmla="*/ 5119918 h 5119918"/>
              <a:gd name="connsiteX7" fmla="*/ 44450 w 6228692"/>
              <a:gd name="connsiteY7" fmla="*/ 5085542 h 5119918"/>
              <a:gd name="connsiteX8" fmla="*/ 0 w 6228692"/>
              <a:gd name="connsiteY8" fmla="*/ 325206 h 511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692" h="5119918">
                <a:moveTo>
                  <a:pt x="0" y="325206"/>
                </a:moveTo>
                <a:cubicBezTo>
                  <a:pt x="0" y="141391"/>
                  <a:pt x="34711" y="7620"/>
                  <a:pt x="218526" y="7620"/>
                </a:cubicBezTo>
                <a:lnTo>
                  <a:pt x="6033026" y="0"/>
                </a:lnTo>
                <a:cubicBezTo>
                  <a:pt x="6216841" y="0"/>
                  <a:pt x="6228692" y="141391"/>
                  <a:pt x="6228692" y="325206"/>
                </a:cubicBezTo>
                <a:cubicBezTo>
                  <a:pt x="6226575" y="1921510"/>
                  <a:pt x="6224459" y="3517813"/>
                  <a:pt x="6222342" y="5114117"/>
                </a:cubicBezTo>
                <a:cubicBezTo>
                  <a:pt x="6222342" y="5113782"/>
                  <a:pt x="6222556" y="5110393"/>
                  <a:pt x="6219716" y="5113568"/>
                </a:cubicBezTo>
                <a:lnTo>
                  <a:pt x="59776" y="5119918"/>
                </a:lnTo>
                <a:cubicBezTo>
                  <a:pt x="53761" y="5107218"/>
                  <a:pt x="44450" y="5116957"/>
                  <a:pt x="44450" y="5085542"/>
                </a:cubicBezTo>
                <a:lnTo>
                  <a:pt x="0" y="325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488743-96F5-94E7-4C47-120ADAE9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9876420" y="591032"/>
            <a:ext cx="1650687" cy="94065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894149-1072-7328-BEA2-8F3285850C36}"/>
              </a:ext>
            </a:extLst>
          </p:cNvPr>
          <p:cNvSpPr/>
          <p:nvPr/>
        </p:nvSpPr>
        <p:spPr>
          <a:xfrm>
            <a:off x="810215" y="936116"/>
            <a:ext cx="6473917" cy="485590"/>
          </a:xfrm>
          <a:prstGeom prst="roundRect">
            <a:avLst/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E94B3-62C0-3E0F-534C-B80221A6AB62}"/>
              </a:ext>
            </a:extLst>
          </p:cNvPr>
          <p:cNvSpPr txBox="1"/>
          <p:nvPr/>
        </p:nvSpPr>
        <p:spPr>
          <a:xfrm>
            <a:off x="1144708" y="755085"/>
            <a:ext cx="547148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ШАГИ ДЛЯ УЧАСТИЯ В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E1A46-8607-2EEF-C4AB-8A705D82A3B4}"/>
              </a:ext>
            </a:extLst>
          </p:cNvPr>
          <p:cNvSpPr txBox="1"/>
          <p:nvPr/>
        </p:nvSpPr>
        <p:spPr>
          <a:xfrm>
            <a:off x="3373526" y="2377138"/>
            <a:ext cx="5584844" cy="10310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возникающим вопросам вы можете позвонить по телефону: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(8412) 99-73-23 (доб. 702)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DC0911D-45E8-B241-ECAA-ADFB8FE04A20}"/>
              </a:ext>
            </a:extLst>
          </p:cNvPr>
          <p:cNvSpPr/>
          <p:nvPr/>
        </p:nvSpPr>
        <p:spPr>
          <a:xfrm>
            <a:off x="852134" y="2018361"/>
            <a:ext cx="8357792" cy="3678891"/>
          </a:xfrm>
          <a:prstGeom prst="roundRect">
            <a:avLst>
              <a:gd name="adj" fmla="val 5368"/>
            </a:avLst>
          </a:prstGeom>
          <a:noFill/>
          <a:ln w="28575">
            <a:solidFill>
              <a:srgbClr val="CEA8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1">
            <a:extLst>
              <a:ext uri="{FF2B5EF4-FFF2-40B4-BE49-F238E27FC236}">
                <a16:creationId xmlns:a16="http://schemas.microsoft.com/office/drawing/2014/main" id="{C70831D3-C021-9EF2-303C-BD590D7FFA2B}"/>
              </a:ext>
            </a:extLst>
          </p:cNvPr>
          <p:cNvSpPr/>
          <p:nvPr/>
        </p:nvSpPr>
        <p:spPr>
          <a:xfrm rot="18496040">
            <a:off x="7203365" y="4561852"/>
            <a:ext cx="5682531" cy="456302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53498"/>
              <a:gd name="connsiteX1" fmla="*/ 0 w 7620438"/>
              <a:gd name="connsiteY1" fmla="*/ 14 h 453498"/>
              <a:gd name="connsiteX2" fmla="*/ 7620438 w 7620438"/>
              <a:gd name="connsiteY2" fmla="*/ 2203 h 453498"/>
              <a:gd name="connsiteX3" fmla="*/ 7460739 w 7620438"/>
              <a:gd name="connsiteY3" fmla="*/ 440719 h 453498"/>
              <a:gd name="connsiteX4" fmla="*/ 376999 w 7620438"/>
              <a:gd name="connsiteY4" fmla="*/ 453498 h 453498"/>
              <a:gd name="connsiteX5" fmla="*/ 330524 w 7620438"/>
              <a:gd name="connsiteY5" fmla="*/ 143505 h 453498"/>
              <a:gd name="connsiteX0" fmla="*/ 245077 w 7620438"/>
              <a:gd name="connsiteY0" fmla="*/ 203746 h 453493"/>
              <a:gd name="connsiteX1" fmla="*/ 0 w 7620438"/>
              <a:gd name="connsiteY1" fmla="*/ 9 h 453493"/>
              <a:gd name="connsiteX2" fmla="*/ 7620438 w 7620438"/>
              <a:gd name="connsiteY2" fmla="*/ 2198 h 453493"/>
              <a:gd name="connsiteX3" fmla="*/ 7460739 w 7620438"/>
              <a:gd name="connsiteY3" fmla="*/ 440714 h 453493"/>
              <a:gd name="connsiteX4" fmla="*/ 376999 w 7620438"/>
              <a:gd name="connsiteY4" fmla="*/ 453493 h 453493"/>
              <a:gd name="connsiteX5" fmla="*/ 245077 w 7620438"/>
              <a:gd name="connsiteY5" fmla="*/ 203746 h 453493"/>
              <a:gd name="connsiteX0" fmla="*/ 245077 w 7620438"/>
              <a:gd name="connsiteY0" fmla="*/ 203746 h 452307"/>
              <a:gd name="connsiteX1" fmla="*/ 0 w 7620438"/>
              <a:gd name="connsiteY1" fmla="*/ 9 h 452307"/>
              <a:gd name="connsiteX2" fmla="*/ 7620438 w 7620438"/>
              <a:gd name="connsiteY2" fmla="*/ 2198 h 452307"/>
              <a:gd name="connsiteX3" fmla="*/ 7460739 w 7620438"/>
              <a:gd name="connsiteY3" fmla="*/ 440714 h 452307"/>
              <a:gd name="connsiteX4" fmla="*/ 431400 w 7620438"/>
              <a:gd name="connsiteY4" fmla="*/ 452307 h 452307"/>
              <a:gd name="connsiteX5" fmla="*/ 245077 w 7620438"/>
              <a:gd name="connsiteY5" fmla="*/ 203746 h 452307"/>
              <a:gd name="connsiteX0" fmla="*/ 199588 w 7574949"/>
              <a:gd name="connsiteY0" fmla="*/ 203468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9588 w 7574949"/>
              <a:gd name="connsiteY5" fmla="*/ 203468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400 h 452029"/>
              <a:gd name="connsiteX1" fmla="*/ 0 w 7574949"/>
              <a:gd name="connsiteY1" fmla="*/ 9 h 452029"/>
              <a:gd name="connsiteX2" fmla="*/ 7574949 w 7574949"/>
              <a:gd name="connsiteY2" fmla="*/ 1920 h 452029"/>
              <a:gd name="connsiteX3" fmla="*/ 7415250 w 7574949"/>
              <a:gd name="connsiteY3" fmla="*/ 440436 h 452029"/>
              <a:gd name="connsiteX4" fmla="*/ 385911 w 7574949"/>
              <a:gd name="connsiteY4" fmla="*/ 452029 h 452029"/>
              <a:gd name="connsiteX5" fmla="*/ 194009 w 7574949"/>
              <a:gd name="connsiteY5" fmla="*/ 207400 h 452029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415250 w 7574949"/>
              <a:gd name="connsiteY3" fmla="*/ 440614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574949"/>
              <a:gd name="connsiteY0" fmla="*/ 207578 h 452207"/>
              <a:gd name="connsiteX1" fmla="*/ 0 w 7574949"/>
              <a:gd name="connsiteY1" fmla="*/ 187 h 452207"/>
              <a:gd name="connsiteX2" fmla="*/ 7574949 w 7574949"/>
              <a:gd name="connsiteY2" fmla="*/ 2098 h 452207"/>
              <a:gd name="connsiteX3" fmla="*/ 7015830 w 7574949"/>
              <a:gd name="connsiteY3" fmla="*/ 439160 h 452207"/>
              <a:gd name="connsiteX4" fmla="*/ 385911 w 7574949"/>
              <a:gd name="connsiteY4" fmla="*/ 452207 h 452207"/>
              <a:gd name="connsiteX5" fmla="*/ 194009 w 7574949"/>
              <a:gd name="connsiteY5" fmla="*/ 207578 h 452207"/>
              <a:gd name="connsiteX0" fmla="*/ 194009 w 7630415"/>
              <a:gd name="connsiteY0" fmla="*/ 207578 h 452207"/>
              <a:gd name="connsiteX1" fmla="*/ 0 w 7630415"/>
              <a:gd name="connsiteY1" fmla="*/ 187 h 452207"/>
              <a:gd name="connsiteX2" fmla="*/ 7630415 w 7630415"/>
              <a:gd name="connsiteY2" fmla="*/ 3429 h 452207"/>
              <a:gd name="connsiteX3" fmla="*/ 7015830 w 7630415"/>
              <a:gd name="connsiteY3" fmla="*/ 439160 h 452207"/>
              <a:gd name="connsiteX4" fmla="*/ 385911 w 7630415"/>
              <a:gd name="connsiteY4" fmla="*/ 452207 h 452207"/>
              <a:gd name="connsiteX5" fmla="*/ 194009 w 7630415"/>
              <a:gd name="connsiteY5" fmla="*/ 207578 h 452207"/>
              <a:gd name="connsiteX0" fmla="*/ 233919 w 7670325"/>
              <a:gd name="connsiteY0" fmla="*/ 211739 h 456368"/>
              <a:gd name="connsiteX1" fmla="*/ -1 w 7670325"/>
              <a:gd name="connsiteY1" fmla="*/ 136 h 456368"/>
              <a:gd name="connsiteX2" fmla="*/ 7670325 w 7670325"/>
              <a:gd name="connsiteY2" fmla="*/ 7590 h 456368"/>
              <a:gd name="connsiteX3" fmla="*/ 7055740 w 7670325"/>
              <a:gd name="connsiteY3" fmla="*/ 443321 h 456368"/>
              <a:gd name="connsiteX4" fmla="*/ 425821 w 7670325"/>
              <a:gd name="connsiteY4" fmla="*/ 456368 h 456368"/>
              <a:gd name="connsiteX5" fmla="*/ 233919 w 7670325"/>
              <a:gd name="connsiteY5" fmla="*/ 211739 h 456368"/>
              <a:gd name="connsiteX0" fmla="*/ 217186 w 7670326"/>
              <a:gd name="connsiteY0" fmla="*/ 223471 h 456302"/>
              <a:gd name="connsiteX1" fmla="*/ 0 w 7670326"/>
              <a:gd name="connsiteY1" fmla="*/ 70 h 456302"/>
              <a:gd name="connsiteX2" fmla="*/ 7670326 w 7670326"/>
              <a:gd name="connsiteY2" fmla="*/ 7524 h 456302"/>
              <a:gd name="connsiteX3" fmla="*/ 7055741 w 7670326"/>
              <a:gd name="connsiteY3" fmla="*/ 443255 h 456302"/>
              <a:gd name="connsiteX4" fmla="*/ 425822 w 7670326"/>
              <a:gd name="connsiteY4" fmla="*/ 456302 h 456302"/>
              <a:gd name="connsiteX5" fmla="*/ 217186 w 7670326"/>
              <a:gd name="connsiteY5" fmla="*/ 223471 h 456302"/>
              <a:gd name="connsiteX0" fmla="*/ 217186 w 7055741"/>
              <a:gd name="connsiteY0" fmla="*/ 223471 h 456302"/>
              <a:gd name="connsiteX1" fmla="*/ 0 w 7055741"/>
              <a:gd name="connsiteY1" fmla="*/ 70 h 456302"/>
              <a:gd name="connsiteX2" fmla="*/ 6368757 w 7055741"/>
              <a:gd name="connsiteY2" fmla="*/ 19389 h 456302"/>
              <a:gd name="connsiteX3" fmla="*/ 7055741 w 7055741"/>
              <a:gd name="connsiteY3" fmla="*/ 443255 h 456302"/>
              <a:gd name="connsiteX4" fmla="*/ 425822 w 7055741"/>
              <a:gd name="connsiteY4" fmla="*/ 456302 h 456302"/>
              <a:gd name="connsiteX5" fmla="*/ 217186 w 7055741"/>
              <a:gd name="connsiteY5" fmla="*/ 223471 h 456302"/>
              <a:gd name="connsiteX0" fmla="*/ 217186 w 6368757"/>
              <a:gd name="connsiteY0" fmla="*/ 223471 h 456302"/>
              <a:gd name="connsiteX1" fmla="*/ 0 w 6368757"/>
              <a:gd name="connsiteY1" fmla="*/ 70 h 456302"/>
              <a:gd name="connsiteX2" fmla="*/ 6368757 w 6368757"/>
              <a:gd name="connsiteY2" fmla="*/ 19389 h 456302"/>
              <a:gd name="connsiteX3" fmla="*/ 5760928 w 6368757"/>
              <a:gd name="connsiteY3" fmla="*/ 442270 h 456302"/>
              <a:gd name="connsiteX4" fmla="*/ 425822 w 6368757"/>
              <a:gd name="connsiteY4" fmla="*/ 456302 h 456302"/>
              <a:gd name="connsiteX5" fmla="*/ 217186 w 6368757"/>
              <a:gd name="connsiteY5" fmla="*/ 223471 h 456302"/>
              <a:gd name="connsiteX0" fmla="*/ 217186 w 6357533"/>
              <a:gd name="connsiteY0" fmla="*/ 223471 h 456302"/>
              <a:gd name="connsiteX1" fmla="*/ 0 w 6357533"/>
              <a:gd name="connsiteY1" fmla="*/ 70 h 456302"/>
              <a:gd name="connsiteX2" fmla="*/ 6357533 w 6357533"/>
              <a:gd name="connsiteY2" fmla="*/ 18205 h 456302"/>
              <a:gd name="connsiteX3" fmla="*/ 5760928 w 6357533"/>
              <a:gd name="connsiteY3" fmla="*/ 442270 h 456302"/>
              <a:gd name="connsiteX4" fmla="*/ 425822 w 6357533"/>
              <a:gd name="connsiteY4" fmla="*/ 456302 h 456302"/>
              <a:gd name="connsiteX5" fmla="*/ 217186 w 6357533"/>
              <a:gd name="connsiteY5" fmla="*/ 223471 h 45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533" h="456302">
                <a:moveTo>
                  <a:pt x="217186" y="223471"/>
                </a:moveTo>
                <a:cubicBezTo>
                  <a:pt x="29241" y="15286"/>
                  <a:pt x="13714" y="-1292"/>
                  <a:pt x="0" y="70"/>
                </a:cubicBezTo>
                <a:lnTo>
                  <a:pt x="6357533" y="18205"/>
                </a:lnTo>
                <a:lnTo>
                  <a:pt x="5760928" y="442270"/>
                </a:lnTo>
                <a:lnTo>
                  <a:pt x="425822" y="456302"/>
                </a:lnTo>
                <a:cubicBezTo>
                  <a:pt x="361855" y="374759"/>
                  <a:pt x="391151" y="429653"/>
                  <a:pt x="217186" y="223471"/>
                </a:cubicBezTo>
                <a:close/>
              </a:path>
            </a:pathLst>
          </a:custGeom>
          <a:solidFill>
            <a:srgbClr val="CEA88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0B0CD-B487-9AF9-CA96-EA045342A3ED}"/>
              </a:ext>
            </a:extLst>
          </p:cNvPr>
          <p:cNvSpPr txBox="1"/>
          <p:nvPr/>
        </p:nvSpPr>
        <p:spPr>
          <a:xfrm rot="18490663">
            <a:off x="10723617" y="2876854"/>
            <a:ext cx="13032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7119D4-1254-4E5B-41E0-524778F91323}"/>
              </a:ext>
            </a:extLst>
          </p:cNvPr>
          <p:cNvSpPr/>
          <p:nvPr/>
        </p:nvSpPr>
        <p:spPr>
          <a:xfrm>
            <a:off x="11644750" y="2569593"/>
            <a:ext cx="175815" cy="396044"/>
          </a:xfrm>
          <a:prstGeom prst="rect">
            <a:avLst/>
          </a:prstGeom>
          <a:solidFill>
            <a:srgbClr val="4365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8BD0-51D3-C015-86F9-A26E31A51A90}"/>
              </a:ext>
            </a:extLst>
          </p:cNvPr>
          <p:cNvSpPr txBox="1"/>
          <p:nvPr/>
        </p:nvSpPr>
        <p:spPr>
          <a:xfrm rot="18490663">
            <a:off x="9268885" y="4392665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53C2D-EAB4-01EA-B577-C7890FD35498}"/>
              </a:ext>
            </a:extLst>
          </p:cNvPr>
          <p:cNvSpPr txBox="1"/>
          <p:nvPr/>
        </p:nvSpPr>
        <p:spPr>
          <a:xfrm rot="18490663">
            <a:off x="7983330" y="6021177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Профдинастии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507884-F13A-AEF7-AE7F-88C3B09F259F}"/>
              </a:ext>
            </a:extLst>
          </p:cNvPr>
          <p:cNvSpPr txBox="1"/>
          <p:nvPr/>
        </p:nvSpPr>
        <p:spPr>
          <a:xfrm>
            <a:off x="1199455" y="1823736"/>
            <a:ext cx="506409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525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4: КОНТАКТНАЯ ИНФОРМАЦИЯ</a:t>
            </a:r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1AE63DA8-5F89-8BA4-0246-2DE1FB0ECBF4}"/>
              </a:ext>
            </a:extLst>
          </p:cNvPr>
          <p:cNvSpPr/>
          <p:nvPr/>
        </p:nvSpPr>
        <p:spPr>
          <a:xfrm rot="20247900">
            <a:off x="5565356" y="5607858"/>
            <a:ext cx="6403901" cy="464184"/>
          </a:xfrm>
          <a:custGeom>
            <a:avLst/>
            <a:gdLst>
              <a:gd name="connsiteX0" fmla="*/ 0 w 7609172"/>
              <a:gd name="connsiteY0" fmla="*/ 438516 h 438516"/>
              <a:gd name="connsiteX1" fmla="*/ 159699 w 7609172"/>
              <a:gd name="connsiteY1" fmla="*/ 0 h 438516"/>
              <a:gd name="connsiteX2" fmla="*/ 7609172 w 7609172"/>
              <a:gd name="connsiteY2" fmla="*/ 0 h 438516"/>
              <a:gd name="connsiteX3" fmla="*/ 7449473 w 7609172"/>
              <a:gd name="connsiteY3" fmla="*/ 438516 h 438516"/>
              <a:gd name="connsiteX4" fmla="*/ 0 w 7609172"/>
              <a:gd name="connsiteY4" fmla="*/ 438516 h 438516"/>
              <a:gd name="connsiteX0" fmla="*/ 0 w 7609172"/>
              <a:gd name="connsiteY0" fmla="*/ 438516 h 453747"/>
              <a:gd name="connsiteX1" fmla="*/ 159699 w 7609172"/>
              <a:gd name="connsiteY1" fmla="*/ 0 h 453747"/>
              <a:gd name="connsiteX2" fmla="*/ 7609172 w 7609172"/>
              <a:gd name="connsiteY2" fmla="*/ 0 h 453747"/>
              <a:gd name="connsiteX3" fmla="*/ 7449473 w 7609172"/>
              <a:gd name="connsiteY3" fmla="*/ 438516 h 453747"/>
              <a:gd name="connsiteX4" fmla="*/ 322213 w 7609172"/>
              <a:gd name="connsiteY4" fmla="*/ 453747 h 453747"/>
              <a:gd name="connsiteX5" fmla="*/ 0 w 7609172"/>
              <a:gd name="connsiteY5" fmla="*/ 438516 h 453747"/>
              <a:gd name="connsiteX0" fmla="*/ 0 w 7609172"/>
              <a:gd name="connsiteY0" fmla="*/ 438516 h 451150"/>
              <a:gd name="connsiteX1" fmla="*/ 159699 w 7609172"/>
              <a:gd name="connsiteY1" fmla="*/ 0 h 451150"/>
              <a:gd name="connsiteX2" fmla="*/ 7609172 w 7609172"/>
              <a:gd name="connsiteY2" fmla="*/ 0 h 451150"/>
              <a:gd name="connsiteX3" fmla="*/ 7449473 w 7609172"/>
              <a:gd name="connsiteY3" fmla="*/ 438516 h 451150"/>
              <a:gd name="connsiteX4" fmla="*/ 1086408 w 7609172"/>
              <a:gd name="connsiteY4" fmla="*/ 451150 h 451150"/>
              <a:gd name="connsiteX5" fmla="*/ 0 w 7609172"/>
              <a:gd name="connsiteY5" fmla="*/ 438516 h 451150"/>
              <a:gd name="connsiteX0" fmla="*/ 135223 w 7449473"/>
              <a:gd name="connsiteY0" fmla="*/ 199954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35223 w 7449473"/>
              <a:gd name="connsiteY5" fmla="*/ 199954 h 451150"/>
              <a:gd name="connsiteX0" fmla="*/ 159559 w 7449473"/>
              <a:gd name="connsiteY0" fmla="*/ 141302 h 451150"/>
              <a:gd name="connsiteX1" fmla="*/ 0 w 7449473"/>
              <a:gd name="connsiteY1" fmla="*/ 0 h 451150"/>
              <a:gd name="connsiteX2" fmla="*/ 7449473 w 7449473"/>
              <a:gd name="connsiteY2" fmla="*/ 0 h 451150"/>
              <a:gd name="connsiteX3" fmla="*/ 7289774 w 7449473"/>
              <a:gd name="connsiteY3" fmla="*/ 438516 h 451150"/>
              <a:gd name="connsiteX4" fmla="*/ 926709 w 7449473"/>
              <a:gd name="connsiteY4" fmla="*/ 451150 h 451150"/>
              <a:gd name="connsiteX5" fmla="*/ 159559 w 7449473"/>
              <a:gd name="connsiteY5" fmla="*/ 141302 h 451150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247974 w 7537888"/>
              <a:gd name="connsiteY0" fmla="*/ 143613 h 453461"/>
              <a:gd name="connsiteX1" fmla="*/ 0 w 7537888"/>
              <a:gd name="connsiteY1" fmla="*/ 0 h 453461"/>
              <a:gd name="connsiteX2" fmla="*/ 7537888 w 7537888"/>
              <a:gd name="connsiteY2" fmla="*/ 2311 h 453461"/>
              <a:gd name="connsiteX3" fmla="*/ 7378189 w 7537888"/>
              <a:gd name="connsiteY3" fmla="*/ 440827 h 453461"/>
              <a:gd name="connsiteX4" fmla="*/ 1015124 w 7537888"/>
              <a:gd name="connsiteY4" fmla="*/ 453461 h 453461"/>
              <a:gd name="connsiteX5" fmla="*/ 247974 w 7537888"/>
              <a:gd name="connsiteY5" fmla="*/ 143613 h 453461"/>
              <a:gd name="connsiteX0" fmla="*/ 330524 w 7620438"/>
              <a:gd name="connsiteY0" fmla="*/ 143491 h 453339"/>
              <a:gd name="connsiteX1" fmla="*/ 0 w 7620438"/>
              <a:gd name="connsiteY1" fmla="*/ 0 h 453339"/>
              <a:gd name="connsiteX2" fmla="*/ 7620438 w 7620438"/>
              <a:gd name="connsiteY2" fmla="*/ 2189 h 453339"/>
              <a:gd name="connsiteX3" fmla="*/ 7460739 w 7620438"/>
              <a:gd name="connsiteY3" fmla="*/ 440705 h 453339"/>
              <a:gd name="connsiteX4" fmla="*/ 1097674 w 7620438"/>
              <a:gd name="connsiteY4" fmla="*/ 453339 h 453339"/>
              <a:gd name="connsiteX5" fmla="*/ 330524 w 7620438"/>
              <a:gd name="connsiteY5" fmla="*/ 143491 h 453339"/>
              <a:gd name="connsiteX0" fmla="*/ 330524 w 7620438"/>
              <a:gd name="connsiteY0" fmla="*/ 143505 h 453353"/>
              <a:gd name="connsiteX1" fmla="*/ 0 w 7620438"/>
              <a:gd name="connsiteY1" fmla="*/ 14 h 453353"/>
              <a:gd name="connsiteX2" fmla="*/ 7620438 w 7620438"/>
              <a:gd name="connsiteY2" fmla="*/ 2203 h 453353"/>
              <a:gd name="connsiteX3" fmla="*/ 7460739 w 7620438"/>
              <a:gd name="connsiteY3" fmla="*/ 440719 h 453353"/>
              <a:gd name="connsiteX4" fmla="*/ 1097674 w 7620438"/>
              <a:gd name="connsiteY4" fmla="*/ 453353 h 453353"/>
              <a:gd name="connsiteX5" fmla="*/ 330524 w 7620438"/>
              <a:gd name="connsiteY5" fmla="*/ 143505 h 453353"/>
              <a:gd name="connsiteX0" fmla="*/ 330524 w 7620438"/>
              <a:gd name="connsiteY0" fmla="*/ 143505 h 448080"/>
              <a:gd name="connsiteX1" fmla="*/ 0 w 7620438"/>
              <a:gd name="connsiteY1" fmla="*/ 14 h 448080"/>
              <a:gd name="connsiteX2" fmla="*/ 7620438 w 7620438"/>
              <a:gd name="connsiteY2" fmla="*/ 2203 h 448080"/>
              <a:gd name="connsiteX3" fmla="*/ 7460739 w 7620438"/>
              <a:gd name="connsiteY3" fmla="*/ 440719 h 448080"/>
              <a:gd name="connsiteX4" fmla="*/ 1996246 w 7620438"/>
              <a:gd name="connsiteY4" fmla="*/ 448080 h 448080"/>
              <a:gd name="connsiteX5" fmla="*/ 330524 w 7620438"/>
              <a:gd name="connsiteY5" fmla="*/ 143505 h 448080"/>
              <a:gd name="connsiteX0" fmla="*/ 7014 w 7296928"/>
              <a:gd name="connsiteY0" fmla="*/ 141302 h 445877"/>
              <a:gd name="connsiteX1" fmla="*/ 586181 w 7296928"/>
              <a:gd name="connsiteY1" fmla="*/ 5026 h 445877"/>
              <a:gd name="connsiteX2" fmla="*/ 7296928 w 7296928"/>
              <a:gd name="connsiteY2" fmla="*/ 0 h 445877"/>
              <a:gd name="connsiteX3" fmla="*/ 7137229 w 7296928"/>
              <a:gd name="connsiteY3" fmla="*/ 438516 h 445877"/>
              <a:gd name="connsiteX4" fmla="*/ 1672736 w 7296928"/>
              <a:gd name="connsiteY4" fmla="*/ 445877 h 445877"/>
              <a:gd name="connsiteX5" fmla="*/ 7014 w 7296928"/>
              <a:gd name="connsiteY5" fmla="*/ 141302 h 445877"/>
              <a:gd name="connsiteX0" fmla="*/ 410605 w 6710747"/>
              <a:gd name="connsiteY0" fmla="*/ 172843 h 445877"/>
              <a:gd name="connsiteX1" fmla="*/ 0 w 6710747"/>
              <a:gd name="connsiteY1" fmla="*/ 5026 h 445877"/>
              <a:gd name="connsiteX2" fmla="*/ 6710747 w 6710747"/>
              <a:gd name="connsiteY2" fmla="*/ 0 h 445877"/>
              <a:gd name="connsiteX3" fmla="*/ 6551048 w 6710747"/>
              <a:gd name="connsiteY3" fmla="*/ 438516 h 445877"/>
              <a:gd name="connsiteX4" fmla="*/ 1086555 w 6710747"/>
              <a:gd name="connsiteY4" fmla="*/ 445877 h 445877"/>
              <a:gd name="connsiteX5" fmla="*/ 410605 w 6710747"/>
              <a:gd name="connsiteY5" fmla="*/ 172843 h 445877"/>
              <a:gd name="connsiteX0" fmla="*/ 410605 w 6551048"/>
              <a:gd name="connsiteY0" fmla="*/ 172416 h 445450"/>
              <a:gd name="connsiteX1" fmla="*/ 0 w 6551048"/>
              <a:gd name="connsiteY1" fmla="*/ 4599 h 445450"/>
              <a:gd name="connsiteX2" fmla="*/ 6414531 w 6551048"/>
              <a:gd name="connsiteY2" fmla="*/ 0 h 445450"/>
              <a:gd name="connsiteX3" fmla="*/ 6551048 w 6551048"/>
              <a:gd name="connsiteY3" fmla="*/ 438089 h 445450"/>
              <a:gd name="connsiteX4" fmla="*/ 1086555 w 6551048"/>
              <a:gd name="connsiteY4" fmla="*/ 445450 h 445450"/>
              <a:gd name="connsiteX5" fmla="*/ 410605 w 6551048"/>
              <a:gd name="connsiteY5" fmla="*/ 172416 h 445450"/>
              <a:gd name="connsiteX0" fmla="*/ 410605 w 6414531"/>
              <a:gd name="connsiteY0" fmla="*/ 172416 h 445450"/>
              <a:gd name="connsiteX1" fmla="*/ 0 w 6414531"/>
              <a:gd name="connsiteY1" fmla="*/ 4599 h 445450"/>
              <a:gd name="connsiteX2" fmla="*/ 6414531 w 6414531"/>
              <a:gd name="connsiteY2" fmla="*/ 0 h 445450"/>
              <a:gd name="connsiteX3" fmla="*/ 6199904 w 6414531"/>
              <a:gd name="connsiteY3" fmla="*/ 432343 h 445450"/>
              <a:gd name="connsiteX4" fmla="*/ 1086555 w 6414531"/>
              <a:gd name="connsiteY4" fmla="*/ 445450 h 445450"/>
              <a:gd name="connsiteX5" fmla="*/ 410605 w 6414531"/>
              <a:gd name="connsiteY5" fmla="*/ 172416 h 445450"/>
              <a:gd name="connsiteX0" fmla="*/ 410605 w 6376542"/>
              <a:gd name="connsiteY0" fmla="*/ 179750 h 452784"/>
              <a:gd name="connsiteX1" fmla="*/ 0 w 6376542"/>
              <a:gd name="connsiteY1" fmla="*/ 11933 h 452784"/>
              <a:gd name="connsiteX2" fmla="*/ 6376542 w 6376542"/>
              <a:gd name="connsiteY2" fmla="*/ 0 h 452784"/>
              <a:gd name="connsiteX3" fmla="*/ 6199904 w 6376542"/>
              <a:gd name="connsiteY3" fmla="*/ 439677 h 452784"/>
              <a:gd name="connsiteX4" fmla="*/ 1086555 w 6376542"/>
              <a:gd name="connsiteY4" fmla="*/ 452784 h 452784"/>
              <a:gd name="connsiteX5" fmla="*/ 410605 w 6376542"/>
              <a:gd name="connsiteY5" fmla="*/ 179750 h 452784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9904 w 6383119"/>
              <a:gd name="connsiteY3" fmla="*/ 437022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1510 w 6383119"/>
              <a:gd name="connsiteY3" fmla="*/ 438633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  <a:gd name="connsiteX0" fmla="*/ 410605 w 6383119"/>
              <a:gd name="connsiteY0" fmla="*/ 177095 h 450129"/>
              <a:gd name="connsiteX1" fmla="*/ 0 w 6383119"/>
              <a:gd name="connsiteY1" fmla="*/ 9278 h 450129"/>
              <a:gd name="connsiteX2" fmla="*/ 6383119 w 6383119"/>
              <a:gd name="connsiteY2" fmla="*/ 0 h 450129"/>
              <a:gd name="connsiteX3" fmla="*/ 6194613 w 6383119"/>
              <a:gd name="connsiteY3" fmla="*/ 437384 h 450129"/>
              <a:gd name="connsiteX4" fmla="*/ 1086555 w 6383119"/>
              <a:gd name="connsiteY4" fmla="*/ 450129 h 450129"/>
              <a:gd name="connsiteX5" fmla="*/ 410605 w 6383119"/>
              <a:gd name="connsiteY5" fmla="*/ 177095 h 45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3119" h="450129">
                <a:moveTo>
                  <a:pt x="410605" y="177095"/>
                </a:moveTo>
                <a:cubicBezTo>
                  <a:pt x="327947" y="129224"/>
                  <a:pt x="13714" y="7916"/>
                  <a:pt x="0" y="9278"/>
                </a:cubicBezTo>
                <a:lnTo>
                  <a:pt x="6383119" y="0"/>
                </a:lnTo>
                <a:lnTo>
                  <a:pt x="6194613" y="437384"/>
                </a:lnTo>
                <a:lnTo>
                  <a:pt x="1086555" y="450129"/>
                </a:lnTo>
                <a:lnTo>
                  <a:pt x="410605" y="177095"/>
                </a:lnTo>
                <a:close/>
              </a:path>
            </a:pathLst>
          </a:custGeom>
          <a:solidFill>
            <a:srgbClr val="43657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C64E47-9301-E4DA-2698-7F69166A78C5}"/>
              </a:ext>
            </a:extLst>
          </p:cNvPr>
          <p:cNvSpPr txBox="1"/>
          <p:nvPr/>
        </p:nvSpPr>
        <p:spPr>
          <a:xfrm rot="20236334">
            <a:off x="6412749" y="5471273"/>
            <a:ext cx="53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наследие качества и профессионализма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977AAC-C6EC-F2F2-CE94-AB8D31E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58" y="2068525"/>
            <a:ext cx="1894112" cy="17783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029862-2DBF-59B6-A1AB-A5A94C0335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0" t="3872"/>
          <a:stretch/>
        </p:blipFill>
        <p:spPr>
          <a:xfrm>
            <a:off x="1131498" y="3990059"/>
            <a:ext cx="1569230" cy="15514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D0C9DD-0C16-EAC4-AD62-C1D7322996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" t="1334" r="2252" b="2001"/>
          <a:stretch/>
        </p:blipFill>
        <p:spPr>
          <a:xfrm>
            <a:off x="7556057" y="3990059"/>
            <a:ext cx="1435453" cy="14386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CD45D2-4251-B1BE-5914-8E0B8B5451F4}"/>
              </a:ext>
            </a:extLst>
          </p:cNvPr>
          <p:cNvSpPr txBox="1"/>
          <p:nvPr/>
        </p:nvSpPr>
        <p:spPr>
          <a:xfrm>
            <a:off x="2966065" y="4145973"/>
            <a:ext cx="430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F4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воспользоваться </a:t>
            </a:r>
            <a:r>
              <a:rPr lang="en-US" b="1" dirty="0">
                <a:solidFill>
                  <a:srgbClr val="2F4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solidFill>
                  <a:srgbClr val="2F4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-кодами для перехода на сайт ГАУ ПО "ЦОПП" или в группу ВК</a:t>
            </a:r>
          </a:p>
        </p:txBody>
      </p:sp>
    </p:spTree>
    <p:extLst>
      <p:ext uri="{BB962C8B-B14F-4D97-AF65-F5344CB8AC3E}">
        <p14:creationId xmlns:p14="http://schemas.microsoft.com/office/powerpoint/2010/main" val="2295395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315</Words>
  <Application>Microsoft Office PowerPoint</Application>
  <PresentationFormat>Широкоэкранный</PresentationFormat>
  <Paragraphs>65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Ивана Иванова</dc:creator>
  <cp:lastModifiedBy>Ивана Иванова</cp:lastModifiedBy>
  <cp:revision>28</cp:revision>
  <dcterms:created xsi:type="dcterms:W3CDTF">2024-05-15T12:13:06Z</dcterms:created>
  <dcterms:modified xsi:type="dcterms:W3CDTF">2024-05-17T11:57:10Z</dcterms:modified>
</cp:coreProperties>
</file>